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obDHhXaCjnMKBYNipdK15ewnx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E69D3D-980C-4D4B-BC19-7D2D7FC76162}" v="1" dt="2023-10-26T16:53:13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8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cadio Reyes Lecuona" userId="77010ad7-0faf-432e-aef0-c23e444416a9" providerId="ADAL" clId="{79E69D3D-980C-4D4B-BC19-7D2D7FC76162}"/>
    <pc:docChg chg="modMainMaster">
      <pc:chgData name="Arcadio Reyes Lecuona" userId="77010ad7-0faf-432e-aef0-c23e444416a9" providerId="ADAL" clId="{79E69D3D-980C-4D4B-BC19-7D2D7FC76162}" dt="2023-10-26T16:53:13.413" v="78"/>
      <pc:docMkLst>
        <pc:docMk/>
      </pc:docMkLst>
      <pc:sldMasterChg chg="addSp modSp mod">
        <pc:chgData name="Arcadio Reyes Lecuona" userId="77010ad7-0faf-432e-aef0-c23e444416a9" providerId="ADAL" clId="{79E69D3D-980C-4D4B-BC19-7D2D7FC76162}" dt="2023-10-26T16:53:13.413" v="78"/>
        <pc:sldMasterMkLst>
          <pc:docMk/>
          <pc:sldMasterMk cId="0" sldId="2147483648"/>
        </pc:sldMasterMkLst>
        <pc:picChg chg="add mod">
          <ac:chgData name="Arcadio Reyes Lecuona" userId="77010ad7-0faf-432e-aef0-c23e444416a9" providerId="ADAL" clId="{79E69D3D-980C-4D4B-BC19-7D2D7FC76162}" dt="2023-10-26T16:53:13.413" v="78"/>
          <ac:picMkLst>
            <pc:docMk/>
            <pc:sldMasterMk cId="0" sldId="2147483648"/>
            <ac:picMk id="3" creationId="{B825C638-601F-EBB3-5B64-20BFD767F987}"/>
          </ac:picMkLst>
        </pc:picChg>
        <pc:picChg chg="mod">
          <ac:chgData name="Arcadio Reyes Lecuona" userId="77010ad7-0faf-432e-aef0-c23e444416a9" providerId="ADAL" clId="{79E69D3D-980C-4D4B-BC19-7D2D7FC76162}" dt="2023-10-26T16:53:09.954" v="77" actId="1037"/>
          <ac:picMkLst>
            <pc:docMk/>
            <pc:sldMasterMk cId="0" sldId="2147483648"/>
            <ac:picMk id="4" creationId="{427A803A-8212-B492-B58C-B048CF9963EA}"/>
          </ac:picMkLst>
        </pc:picChg>
        <pc:picChg chg="add mod">
          <ac:chgData name="Arcadio Reyes Lecuona" userId="77010ad7-0faf-432e-aef0-c23e444416a9" providerId="ADAL" clId="{79E69D3D-980C-4D4B-BC19-7D2D7FC76162}" dt="2023-10-26T16:53:13.413" v="78"/>
          <ac:picMkLst>
            <pc:docMk/>
            <pc:sldMasterMk cId="0" sldId="2147483648"/>
            <ac:picMk id="7" creationId="{CF75DA10-5FE7-4D0A-5912-7135859E45E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48a6f94e3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48a6f94e37_0_9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32" name="Google Shape;32;p24"/>
          <p:cNvSpPr txBox="1"/>
          <p:nvPr/>
        </p:nvSpPr>
        <p:spPr>
          <a:xfrm>
            <a:off x="8467628" y="6317806"/>
            <a:ext cx="2243914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Fast Track Session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3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sldNum" idx="12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A35A0840-384C-3F0A-F946-149B85DCE573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4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D3E0FB82-BFA1-E15F-E1C9-1422FEAD4B41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5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10755086" y="6356350"/>
            <a:ext cx="5987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EBC59A4-F0CB-57C9-CFE8-AAEB438249A7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sldNum" idx="12"/>
          </p:nvPr>
        </p:nvSpPr>
        <p:spPr>
          <a:xfrm>
            <a:off x="10697028" y="6356350"/>
            <a:ext cx="656771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76918CB9-49ED-3AA0-2592-92DC8A90188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sldNum" idx="12"/>
          </p:nvPr>
        </p:nvSpPr>
        <p:spPr>
          <a:xfrm>
            <a:off x="10653486" y="6356350"/>
            <a:ext cx="700314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1E8F0128-3B0D-9B97-52AE-4AA9C03157F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9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sldNum" idx="12"/>
          </p:nvPr>
        </p:nvSpPr>
        <p:spPr>
          <a:xfrm>
            <a:off x="10726056" y="6323051"/>
            <a:ext cx="627743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6032723D-0053-FAE5-7C14-CE58273A60D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33E8E31F-A9FA-A45B-259A-058066420D1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1"/>
          <p:cNvSpPr txBox="1">
            <a:spLocks noGrp="1"/>
          </p:cNvSpPr>
          <p:nvPr>
            <p:ph type="title"/>
          </p:nvPr>
        </p:nvSpPr>
        <p:spPr>
          <a:xfrm>
            <a:off x="839788" y="987424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sldNum" idx="12"/>
          </p:nvPr>
        </p:nvSpPr>
        <p:spPr>
          <a:xfrm>
            <a:off x="10638970" y="6356350"/>
            <a:ext cx="714829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2BCF3657-9F50-B505-73AA-8547E2C5A04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title"/>
          </p:nvPr>
        </p:nvSpPr>
        <p:spPr>
          <a:xfrm>
            <a:off x="839788" y="987425"/>
            <a:ext cx="3932100" cy="1069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sldNum" idx="12"/>
          </p:nvPr>
        </p:nvSpPr>
        <p:spPr>
          <a:xfrm>
            <a:off x="10609942" y="6356350"/>
            <a:ext cx="7438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2" name="Google Shape;37;p25">
            <a:extLst>
              <a:ext uri="{FF2B5EF4-FFF2-40B4-BE49-F238E27FC236}">
                <a16:creationId xmlns:a16="http://schemas.microsoft.com/office/drawing/2014/main" id="{991F9CB3-ECEF-FC32-6B9A-1109A910FDA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1219200" y="6356350"/>
            <a:ext cx="2362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cid:part1.4kEiFusA.cCSs0QNf@universite-paris-saclay.fr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83955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1288141" y="6341836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04" y="121874"/>
            <a:ext cx="2351999" cy="57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3;p24">
            <a:extLst>
              <a:ext uri="{FF2B5EF4-FFF2-40B4-BE49-F238E27FC236}">
                <a16:creationId xmlns:a16="http://schemas.microsoft.com/office/drawing/2014/main" id="{BDA3E7DE-2370-6660-B89D-E2EB8A889A1C}"/>
              </a:ext>
            </a:extLst>
          </p:cNvPr>
          <p:cNvPicPr preferRelativeResize="0"/>
          <p:nvPr userDrawn="1"/>
        </p:nvPicPr>
        <p:blipFill rotWithShape="1">
          <a:blip r:embed="rId14">
            <a:alphaModFix/>
          </a:blip>
          <a:srcRect l="90652" t="90879"/>
          <a:stretch/>
        </p:blipFill>
        <p:spPr>
          <a:xfrm>
            <a:off x="429816" y="6249839"/>
            <a:ext cx="793387" cy="43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Imagen que contiene reloj, edificio, calle, firmar&#10;&#10;Descripción generada automáticamente">
            <a:extLst>
              <a:ext uri="{FF2B5EF4-FFF2-40B4-BE49-F238E27FC236}">
                <a16:creationId xmlns:a16="http://schemas.microsoft.com/office/drawing/2014/main" id="{427A803A-8212-B492-B58C-B048CF9963E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53360" y="43793"/>
            <a:ext cx="2108917" cy="718949"/>
          </a:xfrm>
          <a:prstGeom prst="rect">
            <a:avLst/>
          </a:prstGeom>
        </p:spPr>
      </p:pic>
      <p:sp>
        <p:nvSpPr>
          <p:cNvPr id="5" name="Google Shape;31;p24">
            <a:extLst>
              <a:ext uri="{FF2B5EF4-FFF2-40B4-BE49-F238E27FC236}">
                <a16:creationId xmlns:a16="http://schemas.microsoft.com/office/drawing/2014/main" id="{37D939DF-22C7-10B1-C0A6-32D7D81E263F}"/>
              </a:ext>
            </a:extLst>
          </p:cNvPr>
          <p:cNvSpPr txBox="1">
            <a:spLocks noGrp="1"/>
          </p:cNvSpPr>
          <p:nvPr>
            <p:ph type="sldNum" idx="4"/>
          </p:nvPr>
        </p:nvSpPr>
        <p:spPr>
          <a:xfrm>
            <a:off x="10711542" y="6356350"/>
            <a:ext cx="642257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6" name="Google Shape;32;p24">
            <a:extLst>
              <a:ext uri="{FF2B5EF4-FFF2-40B4-BE49-F238E27FC236}">
                <a16:creationId xmlns:a16="http://schemas.microsoft.com/office/drawing/2014/main" id="{2E2E40C1-20AB-C9A4-D05B-9FD513BABEDC}"/>
              </a:ext>
            </a:extLst>
          </p:cNvPr>
          <p:cNvSpPr txBox="1"/>
          <p:nvPr userDrawn="1"/>
        </p:nvSpPr>
        <p:spPr>
          <a:xfrm>
            <a:off x="8467628" y="6317806"/>
            <a:ext cx="2243914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Fast Track Session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dimg_9" descr="VRDays' Immersive Tech Week 2023 - AREA">
            <a:extLst>
              <a:ext uri="{FF2B5EF4-FFF2-40B4-BE49-F238E27FC236}">
                <a16:creationId xmlns:a16="http://schemas.microsoft.com/office/drawing/2014/main" id="{B825C638-601F-EBB3-5B64-20BFD767F98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01" b="8903"/>
          <a:stretch>
            <a:fillRect/>
          </a:stretch>
        </p:blipFill>
        <p:spPr bwMode="auto">
          <a:xfrm>
            <a:off x="10942729" y="219"/>
            <a:ext cx="1249271" cy="65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logo">
            <a:extLst>
              <a:ext uri="{FF2B5EF4-FFF2-40B4-BE49-F238E27FC236}">
                <a16:creationId xmlns:a16="http://schemas.microsoft.com/office/drawing/2014/main" id="{CF75DA10-5FE7-4D0A-5912-7135859E45E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80" b="27250"/>
          <a:stretch/>
        </p:blipFill>
        <p:spPr bwMode="auto">
          <a:xfrm>
            <a:off x="9418729" y="21138"/>
            <a:ext cx="1524000" cy="62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838200" y="23702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/>
              <a:t>Author(s):</a:t>
            </a:r>
            <a:r>
              <a:rPr lang="en-US" sz="3000"/>
              <a:t>	</a:t>
            </a:r>
            <a:endParaRPr sz="3000" b="1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/>
              <a:t>XXX 					YYY					ZZZ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US" sz="2600"/>
              <a:t>                               </a:t>
            </a:r>
            <a:endParaRPr sz="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 u="sng"/>
              <a:t>Institutution(s):</a:t>
            </a:r>
            <a:endParaRPr u="sng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/>
              <a:t>AAA</a:t>
            </a:r>
            <a:endParaRPr sz="2600"/>
          </a:p>
          <a:p>
            <a:pPr marL="685800" lvl="1" indent="-26574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 b="1"/>
              <a:t>BBB</a:t>
            </a:r>
            <a:endParaRPr/>
          </a:p>
          <a:p>
            <a:pPr marL="45720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endParaRPr sz="900">
              <a:solidFill>
                <a:srgbClr val="0070C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1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838200" y="803884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Title</a:t>
            </a:r>
            <a:endParaRPr sz="4800" b="1"/>
          </a:p>
        </p:txBody>
      </p:sp>
      <p:sp>
        <p:nvSpPr>
          <p:cNvPr id="104" name="Google Shape;104;p2"/>
          <p:cNvSpPr txBox="1"/>
          <p:nvPr/>
        </p:nvSpPr>
        <p:spPr>
          <a:xfrm>
            <a:off x="6974750" y="4058500"/>
            <a:ext cx="3000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Institutes Logos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8a6f94e37_0_9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</Words>
  <Application>Microsoft Office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Title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Beatrice Palacco</dc:creator>
  <cp:lastModifiedBy>Arcadio Reyes Lecuona</cp:lastModifiedBy>
  <cp:revision>3</cp:revision>
  <dcterms:created xsi:type="dcterms:W3CDTF">2021-11-16T14:51:34Z</dcterms:created>
  <dcterms:modified xsi:type="dcterms:W3CDTF">2023-10-26T16:53:17Z</dcterms:modified>
</cp:coreProperties>
</file>