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" roundtripDataSignature="AMtx7mjobDHhXaCjnMKBYNipdK15ewnx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Presenter : </a:t>
            </a:r>
            <a:r>
              <a:rPr b="1" lang="en-US"/>
              <a:t>Bruce </a:t>
            </a:r>
            <a:r>
              <a:rPr b="0" lang="en-US"/>
              <a:t>who gives the floor to</a:t>
            </a:r>
            <a:r>
              <a:rPr b="1" lang="en-US"/>
              <a:t> Luca</a:t>
            </a:r>
            <a:r>
              <a:rPr b="0" lang="en-US"/>
              <a:t> at the end of this slide</a:t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8a6f94e37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148a6f94e37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Presenter : </a:t>
            </a:r>
            <a:r>
              <a:rPr b="1" lang="en-US"/>
              <a:t>Bruce </a:t>
            </a:r>
            <a:r>
              <a:rPr b="0" lang="en-US"/>
              <a:t>who gives the floor to</a:t>
            </a:r>
            <a:r>
              <a:rPr b="1" lang="en-US"/>
              <a:t> Luca</a:t>
            </a:r>
            <a:r>
              <a:rPr b="0" lang="en-US"/>
              <a:t> at the end of this slide</a:t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00" y="131475"/>
            <a:ext cx="2196824" cy="5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3"/>
          <p:cNvPicPr preferRelativeResize="0"/>
          <p:nvPr/>
        </p:nvPicPr>
        <p:blipFill rotWithShape="1">
          <a:blip r:embed="rId4">
            <a:alphaModFix/>
          </a:blip>
          <a:srcRect b="0" l="0" r="71354" t="90879"/>
          <a:stretch/>
        </p:blipFill>
        <p:spPr>
          <a:xfrm>
            <a:off x="53002" y="6356347"/>
            <a:ext cx="2431176" cy="43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3"/>
          <p:cNvSpPr/>
          <p:nvPr/>
        </p:nvSpPr>
        <p:spPr>
          <a:xfrm>
            <a:off x="10182166" y="1116355"/>
            <a:ext cx="1925100" cy="396000"/>
          </a:xfrm>
          <a:prstGeom prst="rect">
            <a:avLst/>
          </a:prstGeom>
          <a:solidFill>
            <a:srgbClr val="235C9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" name="Google Shape;2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9475" y="131475"/>
            <a:ext cx="1757800" cy="121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/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4"/>
          <p:cNvSpPr txBox="1"/>
          <p:nvPr/>
        </p:nvSpPr>
        <p:spPr>
          <a:xfrm>
            <a:off x="5126200" y="6308050"/>
            <a:ext cx="41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Fast Track Session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4"/>
          <p:cNvPicPr preferRelativeResize="0"/>
          <p:nvPr/>
        </p:nvPicPr>
        <p:blipFill rotWithShape="1">
          <a:blip r:embed="rId2">
            <a:alphaModFix/>
          </a:blip>
          <a:srcRect b="0" l="90652" r="0" t="90879"/>
          <a:stretch/>
        </p:blipFill>
        <p:spPr>
          <a:xfrm>
            <a:off x="2455375" y="6321197"/>
            <a:ext cx="793387" cy="43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8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9"/>
          <p:cNvSpPr txBox="1"/>
          <p:nvPr>
            <p:ph idx="12" type="sldNum"/>
          </p:nvPr>
        </p:nvSpPr>
        <p:spPr>
          <a:xfrm>
            <a:off x="8610600" y="63230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3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2"/>
          <p:cNvPicPr preferRelativeResize="0"/>
          <p:nvPr/>
        </p:nvPicPr>
        <p:blipFill rotWithShape="1">
          <a:blip r:embed="rId1">
            <a:alphaModFix/>
          </a:blip>
          <a:srcRect b="0" l="0" r="71354" t="90879"/>
          <a:stretch/>
        </p:blipFill>
        <p:spPr>
          <a:xfrm>
            <a:off x="53002" y="6356348"/>
            <a:ext cx="2431176" cy="43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" y="121874"/>
            <a:ext cx="2351999" cy="5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5174" y="76200"/>
            <a:ext cx="1625725" cy="11269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838200" y="23702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u="sng"/>
              <a:t>Author(s):</a:t>
            </a:r>
            <a:r>
              <a:rPr lang="en-US" sz="3000"/>
              <a:t>	</a:t>
            </a:r>
            <a:endParaRPr b="1" sz="3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XXX 					YYY					ZZZ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                               </a:t>
            </a:r>
            <a:endParaRPr sz="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u="sng"/>
              <a:t>Institutution(s):</a:t>
            </a:r>
            <a:endParaRPr u="sng"/>
          </a:p>
          <a:p>
            <a:pPr indent="-265747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US" sz="2600"/>
              <a:t>AAA</a:t>
            </a:r>
            <a:endParaRPr sz="2600"/>
          </a:p>
          <a:p>
            <a:pPr indent="-265747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US" sz="2600"/>
              <a:t>BBB</a:t>
            </a:r>
            <a:endParaRPr/>
          </a:p>
          <a:p>
            <a:pPr indent="0" lvl="1" marL="4572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900">
              <a:solidFill>
                <a:srgbClr val="0070C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2"/>
          <p:cNvSpPr txBox="1"/>
          <p:nvPr>
            <p:ph type="title"/>
          </p:nvPr>
        </p:nvSpPr>
        <p:spPr>
          <a:xfrm>
            <a:off x="838200" y="80388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Title</a:t>
            </a:r>
            <a:endParaRPr b="1" sz="4800"/>
          </a:p>
        </p:txBody>
      </p:sp>
      <p:sp>
        <p:nvSpPr>
          <p:cNvPr id="104" name="Google Shape;104;p2"/>
          <p:cNvSpPr txBox="1"/>
          <p:nvPr/>
        </p:nvSpPr>
        <p:spPr>
          <a:xfrm>
            <a:off x="6974750" y="405850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Institutes Logos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8a6f94e37_0_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2021-11-16T14:51:34Z</dcterms:created>
  <dc:creator>Beatrice Palacco</dc:creator>
</cp:coreProperties>
</file>