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jobDHhXaCjnMKBYNipdK15ewnx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/>
              <a:t>Presenter : </a:t>
            </a:r>
            <a:r>
              <a:rPr lang="en-US" b="1"/>
              <a:t>Bruce </a:t>
            </a:r>
            <a:r>
              <a:rPr lang="en-US" b="0"/>
              <a:t>who gives the floor to</a:t>
            </a:r>
            <a:r>
              <a:rPr lang="en-US" b="1"/>
              <a:t> Luca</a:t>
            </a:r>
            <a:r>
              <a:rPr lang="en-US" b="0"/>
              <a:t> at the end of this slide</a:t>
            </a: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8a6f94e3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48a6f94e37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/>
              <a:t>Presenter : </a:t>
            </a:r>
            <a:r>
              <a:rPr lang="en-US" b="1"/>
              <a:t>Bruce </a:t>
            </a:r>
            <a:r>
              <a:rPr lang="en-US" b="0"/>
              <a:t>who gives the floor to</a:t>
            </a:r>
            <a:r>
              <a:rPr lang="en-US" b="1"/>
              <a:t> Luca</a:t>
            </a:r>
            <a:r>
              <a:rPr lang="en-US" b="0"/>
              <a:t> at the end of this slide</a:t>
            </a:r>
            <a:endParaRPr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0" y="131475"/>
            <a:ext cx="2196824" cy="5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4">
            <a:alphaModFix/>
          </a:blip>
          <a:srcRect t="90879" r="71354"/>
          <a:stretch/>
        </p:blipFill>
        <p:spPr>
          <a:xfrm>
            <a:off x="53002" y="6356347"/>
            <a:ext cx="2431176" cy="43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/>
          <p:nvPr/>
        </p:nvSpPr>
        <p:spPr>
          <a:xfrm>
            <a:off x="10182166" y="1116355"/>
            <a:ext cx="1925100" cy="396000"/>
          </a:xfrm>
          <a:prstGeom prst="rect">
            <a:avLst/>
          </a:prstGeom>
          <a:solidFill>
            <a:srgbClr val="235C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9475" y="131475"/>
            <a:ext cx="1757800" cy="121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8610600" y="63230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83955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204" y="121874"/>
            <a:ext cx="2351999" cy="5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95174" y="76200"/>
            <a:ext cx="1625725" cy="112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33;p24">
            <a:extLst>
              <a:ext uri="{FF2B5EF4-FFF2-40B4-BE49-F238E27FC236}">
                <a16:creationId xmlns:a16="http://schemas.microsoft.com/office/drawing/2014/main" id="{5596EB5B-0D7C-1E0F-E143-2E75F64DC6B1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 l="90652" t="90879"/>
          <a:stretch/>
        </p:blipFill>
        <p:spPr>
          <a:xfrm>
            <a:off x="183515" y="6286051"/>
            <a:ext cx="793387" cy="435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838200" y="23702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u="sng"/>
              <a:t>Author(s):</a:t>
            </a:r>
            <a:r>
              <a:rPr lang="en-US" sz="3000"/>
              <a:t>	</a:t>
            </a:r>
            <a:endParaRPr sz="30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XXX 					YYY					ZZZ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                               </a:t>
            </a:r>
            <a:endParaRPr sz="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u="sng"/>
              <a:t>Institutution(s):</a:t>
            </a:r>
            <a:endParaRPr u="sng"/>
          </a:p>
          <a:p>
            <a:pPr marL="685800" lvl="1" indent="-26574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/>
              <a:t>AAA</a:t>
            </a:r>
            <a:endParaRPr sz="2600"/>
          </a:p>
          <a:p>
            <a:pPr marL="685800" lvl="1" indent="-26574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 b="1"/>
              <a:t>BBB</a:t>
            </a:r>
            <a:endParaRPr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838200" y="80388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Title</a:t>
            </a:r>
            <a:endParaRPr sz="4800" b="1"/>
          </a:p>
        </p:txBody>
      </p:sp>
      <p:sp>
        <p:nvSpPr>
          <p:cNvPr id="104" name="Google Shape;104;p2"/>
          <p:cNvSpPr txBox="1"/>
          <p:nvPr/>
        </p:nvSpPr>
        <p:spPr>
          <a:xfrm>
            <a:off x="6974750" y="4058500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Institutes Logos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8a6f94e37_0_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2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</Words>
  <Application>Microsoft Office PowerPoint</Application>
  <PresentationFormat>Panorámica</PresentationFormat>
  <Paragraphs>12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Title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Beatrice Palacco</dc:creator>
  <cp:lastModifiedBy>Arcadio Reyes Lecuona</cp:lastModifiedBy>
  <cp:revision>2</cp:revision>
  <dcterms:created xsi:type="dcterms:W3CDTF">2021-11-16T14:51:34Z</dcterms:created>
  <dcterms:modified xsi:type="dcterms:W3CDTF">2022-08-30T18:44:14Z</dcterms:modified>
</cp:coreProperties>
</file>