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30275213" cy="42803763"/>
  <p:notesSz cx="6858000" cy="9144000"/>
  <p:defaultTextStyle>
    <a:defPPr>
      <a:defRPr lang="en-US"/>
    </a:defPPr>
    <a:lvl1pPr marL="0" algn="l" defTabSz="2088170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1pPr>
    <a:lvl2pPr marL="2088170" algn="l" defTabSz="2088170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2pPr>
    <a:lvl3pPr marL="4176339" algn="l" defTabSz="2088170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3pPr>
    <a:lvl4pPr marL="6264509" algn="l" defTabSz="2088170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4pPr>
    <a:lvl5pPr marL="8352678" algn="l" defTabSz="2088170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5pPr>
    <a:lvl6pPr marL="10440848" algn="l" defTabSz="2088170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6pPr>
    <a:lvl7pPr marL="12529017" algn="l" defTabSz="2088170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7pPr>
    <a:lvl8pPr marL="14617187" algn="l" defTabSz="2088170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8pPr>
    <a:lvl9pPr marL="16705356" algn="l" defTabSz="2088170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2" userDrawn="1">
          <p15:clr>
            <a:srgbClr val="A4A3A4"/>
          </p15:clr>
        </p15:guide>
        <p15:guide id="2" pos="95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2556"/>
    <a:srgbClr val="EAEAEA"/>
    <a:srgbClr val="074771"/>
    <a:srgbClr val="CC3300"/>
    <a:srgbClr val="646464"/>
    <a:srgbClr val="2EC3E8"/>
    <a:srgbClr val="447695"/>
    <a:srgbClr val="669900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8" d="100"/>
          <a:sy n="18" d="100"/>
        </p:scale>
        <p:origin x="3108" y="84"/>
      </p:cViewPr>
      <p:guideLst>
        <p:guide orient="horz" pos="13482"/>
        <p:guide pos="953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59667920"/>
        <c:axId val="2059666832"/>
      </c:barChart>
      <c:catAx>
        <c:axId val="2059667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2059666832"/>
        <c:crosses val="autoZero"/>
        <c:auto val="1"/>
        <c:lblAlgn val="ctr"/>
        <c:lblOffset val="100"/>
        <c:noMultiLvlLbl val="0"/>
      </c:catAx>
      <c:valAx>
        <c:axId val="20596668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20596679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5BA835-9932-437C-AAE6-8545E62A18F1}" type="datetimeFigureOut">
              <a:rPr lang="el-GR" smtClean="0"/>
              <a:t>14/6/2016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6231F1-166D-4A05-A24D-B65C48C44FC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61733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231F1-166D-4A05-A24D-B65C48C44FC5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914693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2961" y="5704427"/>
            <a:ext cx="26723102" cy="2961503"/>
          </a:xfrm>
        </p:spPr>
        <p:txBody>
          <a:bodyPr/>
          <a:lstStyle/>
          <a:p>
            <a:r>
              <a:rPr lang="it-IT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2616" y="13208000"/>
            <a:ext cx="18199383" cy="25840854"/>
          </a:xfrm>
        </p:spPr>
        <p:txBody>
          <a:bodyPr/>
          <a:lstStyle/>
          <a:p>
            <a:pPr lvl="0"/>
            <a:r>
              <a:rPr lang="it-IT" dirty="0" smtClean="0"/>
              <a:t>Click to edit Master text styles</a:t>
            </a:r>
          </a:p>
          <a:p>
            <a:pPr lvl="1"/>
            <a:r>
              <a:rPr lang="it-IT" dirty="0" smtClean="0"/>
              <a:t>Second level</a:t>
            </a:r>
          </a:p>
          <a:p>
            <a:pPr lvl="2"/>
            <a:r>
              <a:rPr lang="it-IT" dirty="0" smtClean="0"/>
              <a:t>Third level</a:t>
            </a:r>
          </a:p>
          <a:p>
            <a:pPr lvl="3"/>
            <a:r>
              <a:rPr lang="it-IT" dirty="0" smtClean="0"/>
              <a:t>Fourth level</a:t>
            </a:r>
          </a:p>
          <a:p>
            <a:pPr lvl="4"/>
            <a:r>
              <a:rPr lang="it-IT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13762" y="39672750"/>
            <a:ext cx="27247692" cy="227890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1514475" y="8921750"/>
            <a:ext cx="26671588" cy="2051050"/>
          </a:xfrm>
        </p:spPr>
        <p:txBody>
          <a:bodyPr>
            <a:noAutofit/>
          </a:bodyPr>
          <a:lstStyle>
            <a:lvl1pPr marL="0" indent="0">
              <a:buNone/>
              <a:defRPr sz="9600" b="1">
                <a:latin typeface="+mj-lt"/>
              </a:defRPr>
            </a:lvl1pPr>
          </a:lstStyle>
          <a:p>
            <a:pPr lvl="0"/>
            <a:r>
              <a:rPr lang="en-US" dirty="0" smtClean="0"/>
              <a:t>Click to add subtitle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3" hasCustomPrompt="1"/>
          </p:nvPr>
        </p:nvSpPr>
        <p:spPr>
          <a:xfrm>
            <a:off x="1462960" y="851431"/>
            <a:ext cx="5334000" cy="42164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5400" baseline="0">
                <a:solidFill>
                  <a:srgbClr val="074771"/>
                </a:solidFill>
              </a:defRPr>
            </a:lvl1pPr>
          </a:lstStyle>
          <a:p>
            <a:r>
              <a:rPr lang="en-US" dirty="0" smtClean="0"/>
              <a:t>Add logo</a:t>
            </a:r>
            <a:endParaRPr lang="el-GR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1462960" y="39672750"/>
            <a:ext cx="27360000" cy="2278904"/>
          </a:xfrm>
          <a:prstGeom prst="rect">
            <a:avLst/>
          </a:prstGeom>
          <a:solidFill>
            <a:schemeClr val="accent6">
              <a:alpha val="58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 hasCustomPrompt="1"/>
          </p:nvPr>
        </p:nvSpPr>
        <p:spPr>
          <a:xfrm>
            <a:off x="1462960" y="11228620"/>
            <a:ext cx="26723103" cy="1355484"/>
          </a:xfrm>
        </p:spPr>
        <p:txBody>
          <a:bodyPr>
            <a:normAutofit/>
          </a:bodyPr>
          <a:lstStyle>
            <a:lvl1pPr marL="0" indent="0" algn="ctr">
              <a:buNone/>
              <a:defRPr sz="4800" baseline="0"/>
            </a:lvl1pPr>
            <a:lvl5pPr marL="8351008" indent="0">
              <a:buFont typeface="Arial" panose="020B0604020202020204" pitchFamily="34" charset="0"/>
              <a:buNone/>
              <a:defRPr/>
            </a:lvl5pPr>
          </a:lstStyle>
          <a:p>
            <a:pPr lvl="0"/>
            <a:r>
              <a:rPr lang="en-US" dirty="0" smtClean="0"/>
              <a:t>Author information</a:t>
            </a:r>
            <a:endParaRPr lang="el-GR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/>
          <a:srcRect b="31291"/>
          <a:stretch/>
        </p:blipFill>
        <p:spPr>
          <a:xfrm>
            <a:off x="18824263" y="1767457"/>
            <a:ext cx="9361800" cy="2966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127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13761" y="3672427"/>
            <a:ext cx="26673057" cy="2961503"/>
          </a:xfrm>
          <a:prstGeom prst="rect">
            <a:avLst/>
          </a:prstGeom>
        </p:spPr>
        <p:txBody>
          <a:bodyPr vert="horz" lIns="417634" tIns="208817" rIns="417634" bIns="208817" rtlCol="0" anchor="t">
            <a:normAutofit/>
          </a:bodyPr>
          <a:lstStyle/>
          <a:p>
            <a:r>
              <a:rPr lang="it-IT" dirty="0" smtClean="0"/>
              <a:t>Click to edit Master title style</a:t>
            </a:r>
            <a:br>
              <a:rPr lang="it-IT" dirty="0" smtClean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12617" y="8847439"/>
            <a:ext cx="18533680" cy="29388616"/>
          </a:xfrm>
          <a:prstGeom prst="rect">
            <a:avLst/>
          </a:prstGeom>
        </p:spPr>
        <p:txBody>
          <a:bodyPr vert="horz" lIns="417634" tIns="208817" rIns="417634" bIns="208817" rtlCol="0">
            <a:normAutofit/>
          </a:bodyPr>
          <a:lstStyle/>
          <a:p>
            <a:pPr lvl="0"/>
            <a:r>
              <a:rPr lang="it-IT" dirty="0" smtClean="0"/>
              <a:t>Click to edit Master text styles</a:t>
            </a:r>
          </a:p>
          <a:p>
            <a:pPr lvl="1"/>
            <a:r>
              <a:rPr lang="it-IT" dirty="0" smtClean="0"/>
              <a:t>Second level</a:t>
            </a:r>
          </a:p>
          <a:p>
            <a:pPr lvl="2"/>
            <a:r>
              <a:rPr lang="it-IT" dirty="0" smtClean="0"/>
              <a:t>Third level</a:t>
            </a:r>
          </a:p>
          <a:p>
            <a:pPr lvl="3"/>
            <a:r>
              <a:rPr lang="it-IT" dirty="0" smtClean="0"/>
              <a:t>Fourth level</a:t>
            </a:r>
          </a:p>
          <a:p>
            <a:pPr lvl="4"/>
            <a:r>
              <a:rPr lang="it-IT" dirty="0" smtClean="0"/>
              <a:t>Fifth level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13762" y="39672750"/>
            <a:ext cx="27247692" cy="2278904"/>
          </a:xfrm>
          <a:prstGeom prst="rect">
            <a:avLst/>
          </a:prstGeom>
        </p:spPr>
        <p:txBody>
          <a:bodyPr/>
          <a:lstStyle>
            <a:lvl1pPr>
              <a:defRPr sz="66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447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txStyles>
    <p:titleStyle>
      <a:lvl1pPr algn="ctr" defTabSz="2087752" rtl="0" eaLnBrk="1" latinLnBrk="0" hangingPunct="1">
        <a:spcBef>
          <a:spcPct val="0"/>
        </a:spcBef>
        <a:buNone/>
        <a:defRPr sz="16600" kern="1200">
          <a:solidFill>
            <a:srgbClr val="CC3300"/>
          </a:solidFill>
          <a:latin typeface="+mj-lt"/>
          <a:ea typeface="+mj-ea"/>
          <a:cs typeface="+mj-cs"/>
        </a:defRPr>
      </a:lvl1pPr>
    </p:titleStyle>
    <p:bodyStyle>
      <a:lvl1pPr marL="1565814" indent="-1565814" algn="l" defTabSz="2087752" rtl="0" eaLnBrk="1" latinLnBrk="0" hangingPunct="1">
        <a:spcBef>
          <a:spcPct val="20000"/>
        </a:spcBef>
        <a:buFont typeface="Arial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1pPr>
      <a:lvl2pPr marL="3392597" indent="-1304845" algn="l" defTabSz="2087752" rtl="0" eaLnBrk="1" latinLnBrk="0" hangingPunct="1">
        <a:spcBef>
          <a:spcPct val="20000"/>
        </a:spcBef>
        <a:buClr>
          <a:srgbClr val="CC3300"/>
        </a:buClr>
        <a:buFont typeface="Arial"/>
        <a:buChar char="–"/>
        <a:defRPr sz="8000" kern="1200">
          <a:solidFill>
            <a:schemeClr val="tx1"/>
          </a:solidFill>
          <a:latin typeface="+mn-lt"/>
          <a:ea typeface="+mn-ea"/>
          <a:cs typeface="+mn-cs"/>
        </a:defRPr>
      </a:lvl2pPr>
      <a:lvl3pPr marL="5219380" indent="-1043876" algn="l" defTabSz="2087752" rtl="0" eaLnBrk="1" latinLnBrk="0" hangingPunct="1">
        <a:spcBef>
          <a:spcPct val="20000"/>
        </a:spcBef>
        <a:buClr>
          <a:srgbClr val="CC3300"/>
        </a:buClr>
        <a:buFont typeface="Arial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3pPr>
      <a:lvl4pPr marL="7307131" indent="-1043876" algn="l" defTabSz="2087752" rtl="0" eaLnBrk="1" latinLnBrk="0" hangingPunct="1">
        <a:spcBef>
          <a:spcPct val="20000"/>
        </a:spcBef>
        <a:buClr>
          <a:srgbClr val="C00000"/>
        </a:buClr>
        <a:buFont typeface="Arial"/>
        <a:buChar char="–"/>
        <a:defRPr sz="6600" kern="1200">
          <a:solidFill>
            <a:schemeClr val="tx1"/>
          </a:solidFill>
          <a:latin typeface="+mn-lt"/>
          <a:ea typeface="+mn-ea"/>
          <a:cs typeface="+mn-cs"/>
        </a:defRPr>
      </a:lvl4pPr>
      <a:lvl5pPr marL="9394884" indent="-1043876" algn="l" defTabSz="2087752" rtl="0" eaLnBrk="1" latinLnBrk="0" hangingPunct="1">
        <a:spcBef>
          <a:spcPct val="20000"/>
        </a:spcBef>
        <a:buClr>
          <a:srgbClr val="C00000"/>
        </a:buClr>
        <a:buFont typeface="Arial"/>
        <a:buChar char="»"/>
        <a:defRPr sz="66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2636" indent="-1043876" algn="l" defTabSz="2087752" rtl="0" eaLnBrk="1" latinLnBrk="0" hangingPunct="1">
        <a:spcBef>
          <a:spcPct val="20000"/>
        </a:spcBef>
        <a:buFont typeface="Arial"/>
        <a:buChar char="•"/>
        <a:defRPr sz="9098" kern="1200">
          <a:solidFill>
            <a:schemeClr val="tx1"/>
          </a:solidFill>
          <a:latin typeface="+mn-lt"/>
          <a:ea typeface="+mn-ea"/>
          <a:cs typeface="+mn-cs"/>
        </a:defRPr>
      </a:lvl6pPr>
      <a:lvl7pPr marL="13570387" indent="-1043876" algn="l" defTabSz="2087752" rtl="0" eaLnBrk="1" latinLnBrk="0" hangingPunct="1">
        <a:spcBef>
          <a:spcPct val="20000"/>
        </a:spcBef>
        <a:buFont typeface="Arial"/>
        <a:buChar char="•"/>
        <a:defRPr sz="9098" kern="1200">
          <a:solidFill>
            <a:schemeClr val="tx1"/>
          </a:solidFill>
          <a:latin typeface="+mn-lt"/>
          <a:ea typeface="+mn-ea"/>
          <a:cs typeface="+mn-cs"/>
        </a:defRPr>
      </a:lvl7pPr>
      <a:lvl8pPr marL="15658140" indent="-1043876" algn="l" defTabSz="2087752" rtl="0" eaLnBrk="1" latinLnBrk="0" hangingPunct="1">
        <a:spcBef>
          <a:spcPct val="20000"/>
        </a:spcBef>
        <a:buFont typeface="Arial"/>
        <a:buChar char="•"/>
        <a:defRPr sz="9098" kern="1200">
          <a:solidFill>
            <a:schemeClr val="tx1"/>
          </a:solidFill>
          <a:latin typeface="+mn-lt"/>
          <a:ea typeface="+mn-ea"/>
          <a:cs typeface="+mn-cs"/>
        </a:defRPr>
      </a:lvl8pPr>
      <a:lvl9pPr marL="17745891" indent="-1043876" algn="l" defTabSz="2087752" rtl="0" eaLnBrk="1" latinLnBrk="0" hangingPunct="1">
        <a:spcBef>
          <a:spcPct val="20000"/>
        </a:spcBef>
        <a:buFont typeface="Arial"/>
        <a:buChar char="•"/>
        <a:defRPr sz="909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87752" rtl="0" eaLnBrk="1" latinLnBrk="0" hangingPunct="1">
        <a:defRPr sz="8198" kern="1200">
          <a:solidFill>
            <a:schemeClr val="tx1"/>
          </a:solidFill>
          <a:latin typeface="+mn-lt"/>
          <a:ea typeface="+mn-ea"/>
          <a:cs typeface="+mn-cs"/>
        </a:defRPr>
      </a:lvl1pPr>
      <a:lvl2pPr marL="2087752" algn="l" defTabSz="2087752" rtl="0" eaLnBrk="1" latinLnBrk="0" hangingPunct="1">
        <a:defRPr sz="8198" kern="1200">
          <a:solidFill>
            <a:schemeClr val="tx1"/>
          </a:solidFill>
          <a:latin typeface="+mn-lt"/>
          <a:ea typeface="+mn-ea"/>
          <a:cs typeface="+mn-cs"/>
        </a:defRPr>
      </a:lvl2pPr>
      <a:lvl3pPr marL="4175504" algn="l" defTabSz="2087752" rtl="0" eaLnBrk="1" latinLnBrk="0" hangingPunct="1">
        <a:defRPr sz="8198" kern="1200">
          <a:solidFill>
            <a:schemeClr val="tx1"/>
          </a:solidFill>
          <a:latin typeface="+mn-lt"/>
          <a:ea typeface="+mn-ea"/>
          <a:cs typeface="+mn-cs"/>
        </a:defRPr>
      </a:lvl3pPr>
      <a:lvl4pPr marL="6263256" algn="l" defTabSz="2087752" rtl="0" eaLnBrk="1" latinLnBrk="0" hangingPunct="1">
        <a:defRPr sz="8198" kern="1200">
          <a:solidFill>
            <a:schemeClr val="tx1"/>
          </a:solidFill>
          <a:latin typeface="+mn-lt"/>
          <a:ea typeface="+mn-ea"/>
          <a:cs typeface="+mn-cs"/>
        </a:defRPr>
      </a:lvl4pPr>
      <a:lvl5pPr marL="8351007" algn="l" defTabSz="2087752" rtl="0" eaLnBrk="1" latinLnBrk="0" hangingPunct="1">
        <a:defRPr sz="8198" kern="1200">
          <a:solidFill>
            <a:schemeClr val="tx1"/>
          </a:solidFill>
          <a:latin typeface="+mn-lt"/>
          <a:ea typeface="+mn-ea"/>
          <a:cs typeface="+mn-cs"/>
        </a:defRPr>
      </a:lvl5pPr>
      <a:lvl6pPr marL="10438760" algn="l" defTabSz="2087752" rtl="0" eaLnBrk="1" latinLnBrk="0" hangingPunct="1">
        <a:defRPr sz="8198" kern="1200">
          <a:solidFill>
            <a:schemeClr val="tx1"/>
          </a:solidFill>
          <a:latin typeface="+mn-lt"/>
          <a:ea typeface="+mn-ea"/>
          <a:cs typeface="+mn-cs"/>
        </a:defRPr>
      </a:lvl6pPr>
      <a:lvl7pPr marL="12526511" algn="l" defTabSz="2087752" rtl="0" eaLnBrk="1" latinLnBrk="0" hangingPunct="1">
        <a:defRPr sz="8198" kern="1200">
          <a:solidFill>
            <a:schemeClr val="tx1"/>
          </a:solidFill>
          <a:latin typeface="+mn-lt"/>
          <a:ea typeface="+mn-ea"/>
          <a:cs typeface="+mn-cs"/>
        </a:defRPr>
      </a:lvl7pPr>
      <a:lvl8pPr marL="14614264" algn="l" defTabSz="2087752" rtl="0" eaLnBrk="1" latinLnBrk="0" hangingPunct="1">
        <a:defRPr sz="8198" kern="1200">
          <a:solidFill>
            <a:schemeClr val="tx1"/>
          </a:solidFill>
          <a:latin typeface="+mn-lt"/>
          <a:ea typeface="+mn-ea"/>
          <a:cs typeface="+mn-cs"/>
        </a:defRPr>
      </a:lvl8pPr>
      <a:lvl9pPr marL="16702015" algn="l" defTabSz="2087752" rtl="0" eaLnBrk="1" latinLnBrk="0" hangingPunct="1">
        <a:defRPr sz="819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0824964" y="13974642"/>
            <a:ext cx="7164000" cy="4536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l-GR"/>
            </a:defPPr>
            <a:lvl1pPr marL="0" algn="l" defTabSz="4526280" rtl="0" eaLnBrk="1" latinLnBrk="0" hangingPunct="1">
              <a:defRPr sz="8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2263140" algn="l" defTabSz="4526280" rtl="0" eaLnBrk="1" latinLnBrk="0" hangingPunct="1">
              <a:defRPr sz="8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4526280" algn="l" defTabSz="4526280" rtl="0" eaLnBrk="1" latinLnBrk="0" hangingPunct="1">
              <a:defRPr sz="8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6789420" algn="l" defTabSz="4526280" rtl="0" eaLnBrk="1" latinLnBrk="0" hangingPunct="1">
              <a:defRPr sz="8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9052560" algn="l" defTabSz="4526280" rtl="0" eaLnBrk="1" latinLnBrk="0" hangingPunct="1">
              <a:defRPr sz="8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1315700" algn="l" defTabSz="4526280" rtl="0" eaLnBrk="1" latinLnBrk="0" hangingPunct="1">
              <a:defRPr sz="8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3578840" algn="l" defTabSz="4526280" rtl="0" eaLnBrk="1" latinLnBrk="0" hangingPunct="1">
              <a:defRPr sz="8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5841980" algn="l" defTabSz="4526280" rtl="0" eaLnBrk="1" latinLnBrk="0" hangingPunct="1">
              <a:defRPr sz="8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105120" algn="l" defTabSz="4526280" rtl="0" eaLnBrk="1" latinLnBrk="0" hangingPunct="1">
              <a:defRPr sz="8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l-GR" sz="2400"/>
          </a:p>
        </p:txBody>
      </p:sp>
      <p:sp>
        <p:nvSpPr>
          <p:cNvPr id="10" name="Rectangle 9"/>
          <p:cNvSpPr/>
          <p:nvPr/>
        </p:nvSpPr>
        <p:spPr>
          <a:xfrm>
            <a:off x="20897834" y="20465496"/>
            <a:ext cx="7164000" cy="453650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l-GR"/>
            </a:defPPr>
            <a:lvl1pPr marL="0" algn="l" defTabSz="4526280" rtl="0" eaLnBrk="1" latinLnBrk="0" hangingPunct="1">
              <a:defRPr sz="8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2263140" algn="l" defTabSz="4526280" rtl="0" eaLnBrk="1" latinLnBrk="0" hangingPunct="1">
              <a:defRPr sz="8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4526280" algn="l" defTabSz="4526280" rtl="0" eaLnBrk="1" latinLnBrk="0" hangingPunct="1">
              <a:defRPr sz="8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6789420" algn="l" defTabSz="4526280" rtl="0" eaLnBrk="1" latinLnBrk="0" hangingPunct="1">
              <a:defRPr sz="8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9052560" algn="l" defTabSz="4526280" rtl="0" eaLnBrk="1" latinLnBrk="0" hangingPunct="1">
              <a:defRPr sz="8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1315700" algn="l" defTabSz="4526280" rtl="0" eaLnBrk="1" latinLnBrk="0" hangingPunct="1">
              <a:defRPr sz="8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3578840" algn="l" defTabSz="4526280" rtl="0" eaLnBrk="1" latinLnBrk="0" hangingPunct="1">
              <a:defRPr sz="8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5841980" algn="l" defTabSz="4526280" rtl="0" eaLnBrk="1" latinLnBrk="0" hangingPunct="1">
              <a:defRPr sz="8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105120" algn="l" defTabSz="4526280" rtl="0" eaLnBrk="1" latinLnBrk="0" hangingPunct="1">
              <a:defRPr sz="8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l-GR" dirty="0"/>
          </a:p>
        </p:txBody>
      </p:sp>
      <p:sp>
        <p:nvSpPr>
          <p:cNvPr id="11" name="TextBox 141"/>
          <p:cNvSpPr txBox="1"/>
          <p:nvPr/>
        </p:nvSpPr>
        <p:spPr>
          <a:xfrm>
            <a:off x="20824964" y="18799178"/>
            <a:ext cx="716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l-GR"/>
            </a:defPPr>
            <a:lvl1pPr marL="0" algn="l" defTabSz="4526280" rtl="0" eaLnBrk="1" latinLnBrk="0" hangingPunct="1"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63140" algn="l" defTabSz="4526280" rtl="0" eaLnBrk="1" latinLnBrk="0" hangingPunct="1"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526280" algn="l" defTabSz="4526280" rtl="0" eaLnBrk="1" latinLnBrk="0" hangingPunct="1"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789420" algn="l" defTabSz="4526280" rtl="0" eaLnBrk="1" latinLnBrk="0" hangingPunct="1"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052560" algn="l" defTabSz="4526280" rtl="0" eaLnBrk="1" latinLnBrk="0" hangingPunct="1"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315700" algn="l" defTabSz="4526280" rtl="0" eaLnBrk="1" latinLnBrk="0" hangingPunct="1"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78840" algn="l" defTabSz="4526280" rtl="0" eaLnBrk="1" latinLnBrk="0" hangingPunct="1"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41980" algn="l" defTabSz="4526280" rtl="0" eaLnBrk="1" latinLnBrk="0" hangingPunct="1"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105120" algn="l" defTabSz="4526280" rtl="0" eaLnBrk="1" latinLnBrk="0" hangingPunct="1"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smtClean="0">
                <a:solidFill>
                  <a:srgbClr val="C00000"/>
                </a:solidFill>
              </a:rPr>
              <a:t>Fig. 1 (Character Count: 101) Caption</a:t>
            </a:r>
            <a:endParaRPr lang="el-GR" sz="2800" dirty="0">
              <a:solidFill>
                <a:srgbClr val="C00000"/>
              </a:solidFill>
            </a:endParaRPr>
          </a:p>
        </p:txBody>
      </p:sp>
      <p:sp>
        <p:nvSpPr>
          <p:cNvPr id="14" name="TextBox 143"/>
          <p:cNvSpPr txBox="1"/>
          <p:nvPr/>
        </p:nvSpPr>
        <p:spPr>
          <a:xfrm>
            <a:off x="21112996" y="14262674"/>
            <a:ext cx="4536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l-GR"/>
            </a:defPPr>
            <a:lvl1pPr marL="0" algn="l" defTabSz="4526280" rtl="0" eaLnBrk="1" latinLnBrk="0" hangingPunct="1"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63140" algn="l" defTabSz="4526280" rtl="0" eaLnBrk="1" latinLnBrk="0" hangingPunct="1"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526280" algn="l" defTabSz="4526280" rtl="0" eaLnBrk="1" latinLnBrk="0" hangingPunct="1"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789420" algn="l" defTabSz="4526280" rtl="0" eaLnBrk="1" latinLnBrk="0" hangingPunct="1"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052560" algn="l" defTabSz="4526280" rtl="0" eaLnBrk="1" latinLnBrk="0" hangingPunct="1"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315700" algn="l" defTabSz="4526280" rtl="0" eaLnBrk="1" latinLnBrk="0" hangingPunct="1"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78840" algn="l" defTabSz="4526280" rtl="0" eaLnBrk="1" latinLnBrk="0" hangingPunct="1"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41980" algn="l" defTabSz="4526280" rtl="0" eaLnBrk="1" latinLnBrk="0" hangingPunct="1"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105120" algn="l" defTabSz="4526280" rtl="0" eaLnBrk="1" latinLnBrk="0" hangingPunct="1"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>
                <a:latin typeface="TrebuchetMS"/>
              </a:rPr>
              <a:t>Width 1000 </a:t>
            </a:r>
            <a:r>
              <a:rPr lang="en-US" sz="2400" b="1" dirty="0" err="1" smtClean="0">
                <a:latin typeface="TrebuchetMS"/>
              </a:rPr>
              <a:t>px</a:t>
            </a:r>
            <a:endParaRPr lang="el-GR" sz="2400" b="1" dirty="0"/>
          </a:p>
        </p:txBody>
      </p:sp>
      <p:sp>
        <p:nvSpPr>
          <p:cNvPr id="15" name="TextBox 144"/>
          <p:cNvSpPr txBox="1"/>
          <p:nvPr/>
        </p:nvSpPr>
        <p:spPr>
          <a:xfrm rot="16200000">
            <a:off x="19961885" y="16696137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l-GR"/>
            </a:defPPr>
            <a:lvl1pPr marL="0" algn="l" defTabSz="4526280" rtl="0" eaLnBrk="1" latinLnBrk="0" hangingPunct="1"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63140" algn="l" defTabSz="4526280" rtl="0" eaLnBrk="1" latinLnBrk="0" hangingPunct="1"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526280" algn="l" defTabSz="4526280" rtl="0" eaLnBrk="1" latinLnBrk="0" hangingPunct="1"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789420" algn="l" defTabSz="4526280" rtl="0" eaLnBrk="1" latinLnBrk="0" hangingPunct="1"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052560" algn="l" defTabSz="4526280" rtl="0" eaLnBrk="1" latinLnBrk="0" hangingPunct="1"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315700" algn="l" defTabSz="4526280" rtl="0" eaLnBrk="1" latinLnBrk="0" hangingPunct="1"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78840" algn="l" defTabSz="4526280" rtl="0" eaLnBrk="1" latinLnBrk="0" hangingPunct="1"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41980" algn="l" defTabSz="4526280" rtl="0" eaLnBrk="1" latinLnBrk="0" hangingPunct="1"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105120" algn="l" defTabSz="4526280" rtl="0" eaLnBrk="1" latinLnBrk="0" hangingPunct="1"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>
                <a:latin typeface="TrebuchetMS"/>
              </a:rPr>
              <a:t>Height 750 </a:t>
            </a:r>
            <a:r>
              <a:rPr lang="en-US" sz="2400" b="1" dirty="0" err="1" smtClean="0">
                <a:latin typeface="TrebuchetMS"/>
              </a:rPr>
              <a:t>px</a:t>
            </a:r>
            <a:endParaRPr lang="el-GR" sz="2400" b="1" dirty="0" smtClean="0">
              <a:latin typeface="TrebuchetMS"/>
            </a:endParaRPr>
          </a:p>
        </p:txBody>
      </p:sp>
      <p:sp>
        <p:nvSpPr>
          <p:cNvPr id="16" name="TextBox 145"/>
          <p:cNvSpPr txBox="1"/>
          <p:nvPr/>
        </p:nvSpPr>
        <p:spPr>
          <a:xfrm>
            <a:off x="22211582" y="20849735"/>
            <a:ext cx="4536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l-GR"/>
            </a:defPPr>
            <a:lvl1pPr marL="0" algn="l" defTabSz="4526280" rtl="0" eaLnBrk="1" latinLnBrk="0" hangingPunct="1"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63140" algn="l" defTabSz="4526280" rtl="0" eaLnBrk="1" latinLnBrk="0" hangingPunct="1"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526280" algn="l" defTabSz="4526280" rtl="0" eaLnBrk="1" latinLnBrk="0" hangingPunct="1"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789420" algn="l" defTabSz="4526280" rtl="0" eaLnBrk="1" latinLnBrk="0" hangingPunct="1"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052560" algn="l" defTabSz="4526280" rtl="0" eaLnBrk="1" latinLnBrk="0" hangingPunct="1"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315700" algn="l" defTabSz="4526280" rtl="0" eaLnBrk="1" latinLnBrk="0" hangingPunct="1"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78840" algn="l" defTabSz="4526280" rtl="0" eaLnBrk="1" latinLnBrk="0" hangingPunct="1"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41980" algn="l" defTabSz="4526280" rtl="0" eaLnBrk="1" latinLnBrk="0" hangingPunct="1"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105120" algn="l" defTabSz="4526280" rtl="0" eaLnBrk="1" latinLnBrk="0" hangingPunct="1"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>
                <a:latin typeface="TrebuchetMS"/>
              </a:rPr>
              <a:t>Width 1000 </a:t>
            </a:r>
            <a:r>
              <a:rPr lang="en-US" sz="2400" b="1" dirty="0" err="1" smtClean="0">
                <a:latin typeface="TrebuchetMS"/>
              </a:rPr>
              <a:t>px</a:t>
            </a:r>
            <a:endParaRPr lang="el-GR" sz="2400" b="1" dirty="0"/>
          </a:p>
        </p:txBody>
      </p:sp>
      <p:sp>
        <p:nvSpPr>
          <p:cNvPr id="17" name="TextBox 146"/>
          <p:cNvSpPr txBox="1"/>
          <p:nvPr/>
        </p:nvSpPr>
        <p:spPr>
          <a:xfrm rot="16200000">
            <a:off x="20198806" y="22133162"/>
            <a:ext cx="2664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l-GR"/>
            </a:defPPr>
            <a:lvl1pPr marL="0" algn="l" defTabSz="4526280" rtl="0" eaLnBrk="1" latinLnBrk="0" hangingPunct="1"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63140" algn="l" defTabSz="4526280" rtl="0" eaLnBrk="1" latinLnBrk="0" hangingPunct="1"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526280" algn="l" defTabSz="4526280" rtl="0" eaLnBrk="1" latinLnBrk="0" hangingPunct="1"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789420" algn="l" defTabSz="4526280" rtl="0" eaLnBrk="1" latinLnBrk="0" hangingPunct="1"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052560" algn="l" defTabSz="4526280" rtl="0" eaLnBrk="1" latinLnBrk="0" hangingPunct="1"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315700" algn="l" defTabSz="4526280" rtl="0" eaLnBrk="1" latinLnBrk="0" hangingPunct="1"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78840" algn="l" defTabSz="4526280" rtl="0" eaLnBrk="1" latinLnBrk="0" hangingPunct="1"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41980" algn="l" defTabSz="4526280" rtl="0" eaLnBrk="1" latinLnBrk="0" hangingPunct="1"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105120" algn="l" defTabSz="4526280" rtl="0" eaLnBrk="1" latinLnBrk="0" hangingPunct="1"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>
                <a:latin typeface="TrebuchetMS"/>
              </a:rPr>
              <a:t>Height 750 </a:t>
            </a:r>
            <a:r>
              <a:rPr lang="en-US" sz="2400" b="1" dirty="0" err="1" smtClean="0">
                <a:latin typeface="TrebuchetMS"/>
              </a:rPr>
              <a:t>px</a:t>
            </a:r>
            <a:endParaRPr lang="el-GR" sz="2400" b="1" dirty="0" smtClean="0">
              <a:latin typeface="TrebuchetM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52282" y="39880927"/>
            <a:ext cx="27916094" cy="1923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sz="6000" spc="300" dirty="0" smtClean="0">
                <a:solidFill>
                  <a:srgbClr val="EAEAEA"/>
                </a:solidFill>
                <a:latin typeface="+mj-lt"/>
              </a:rPr>
              <a:t>EuroVR</a:t>
            </a:r>
            <a:r>
              <a:rPr lang="en-US" sz="6000" spc="300" dirty="0" smtClean="0">
                <a:solidFill>
                  <a:srgbClr val="CC3300"/>
                </a:solidFill>
                <a:latin typeface="+mj-lt"/>
              </a:rPr>
              <a:t>2016</a:t>
            </a:r>
            <a:r>
              <a:rPr lang="en-US" sz="6000" spc="300" dirty="0" smtClean="0">
                <a:latin typeface="+mj-lt"/>
              </a:rPr>
              <a:t> </a:t>
            </a:r>
            <a:r>
              <a:rPr lang="en-US" sz="6000" spc="300" dirty="0" smtClean="0">
                <a:solidFill>
                  <a:srgbClr val="EAEAEA"/>
                </a:solidFill>
                <a:latin typeface="+mj-lt"/>
              </a:rPr>
              <a:t>Conference</a:t>
            </a:r>
          </a:p>
          <a:p>
            <a:pPr algn="ctr">
              <a:spcBef>
                <a:spcPts val="600"/>
              </a:spcBef>
            </a:pPr>
            <a:r>
              <a:rPr lang="en-US" sz="5400" spc="300" dirty="0" smtClean="0">
                <a:solidFill>
                  <a:srgbClr val="CC3300"/>
                </a:solidFill>
                <a:latin typeface="+mj-lt"/>
              </a:rPr>
              <a:t>22-24</a:t>
            </a:r>
            <a:r>
              <a:rPr lang="en-US" sz="5400" spc="300" dirty="0" smtClean="0">
                <a:latin typeface="+mj-lt"/>
              </a:rPr>
              <a:t> </a:t>
            </a:r>
            <a:r>
              <a:rPr lang="en-US" sz="5400" spc="300" dirty="0" smtClean="0">
                <a:solidFill>
                  <a:srgbClr val="EAEAEA"/>
                </a:solidFill>
                <a:latin typeface="+mj-lt"/>
              </a:rPr>
              <a:t>November, 2016,  </a:t>
            </a:r>
            <a:r>
              <a:rPr lang="en-US" sz="5400" spc="300" dirty="0" smtClean="0">
                <a:solidFill>
                  <a:srgbClr val="CC3300"/>
                </a:solidFill>
                <a:latin typeface="+mj-lt"/>
              </a:rPr>
              <a:t>Athens</a:t>
            </a:r>
            <a:r>
              <a:rPr lang="en-US" sz="5400" spc="300" dirty="0" smtClean="0">
                <a:solidFill>
                  <a:srgbClr val="EAEAEA"/>
                </a:solidFill>
                <a:latin typeface="+mj-lt"/>
              </a:rPr>
              <a:t>, Greece</a:t>
            </a:r>
            <a:endParaRPr lang="el-GR" sz="5400" spc="300" dirty="0">
              <a:solidFill>
                <a:srgbClr val="EAEAEA"/>
              </a:solidFill>
              <a:latin typeface="+mj-lt"/>
            </a:endParaRP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Title (one line max)</a:t>
            </a:r>
            <a:endParaRPr lang="el-GR" dirty="0"/>
          </a:p>
        </p:txBody>
      </p:sp>
      <p:sp>
        <p:nvSpPr>
          <p:cNvPr id="23" name="Content Placeholder 2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7200" b="1" dirty="0" smtClean="0">
                <a:solidFill>
                  <a:srgbClr val="074771"/>
                </a:solidFill>
              </a:rPr>
              <a:t>Lorem </a:t>
            </a:r>
            <a:r>
              <a:rPr lang="en-US" sz="7200" b="1" dirty="0">
                <a:solidFill>
                  <a:srgbClr val="074771"/>
                </a:solidFill>
              </a:rPr>
              <a:t>ipsum dolor sit </a:t>
            </a:r>
            <a:r>
              <a:rPr lang="en-US" sz="7200" b="1" dirty="0" err="1">
                <a:solidFill>
                  <a:srgbClr val="074771"/>
                </a:solidFill>
              </a:rPr>
              <a:t>amet</a:t>
            </a:r>
            <a:endParaRPr lang="en-US" sz="7200" b="1" dirty="0">
              <a:solidFill>
                <a:srgbClr val="074771"/>
              </a:solidFill>
            </a:endParaRPr>
          </a:p>
          <a:p>
            <a:pPr marL="0" indent="0">
              <a:lnSpc>
                <a:spcPts val="7000"/>
              </a:lnSpc>
              <a:buNone/>
            </a:pPr>
            <a:r>
              <a:rPr lang="en-US" sz="5400" dirty="0" err="1" smtClean="0"/>
              <a:t>consectetur</a:t>
            </a:r>
            <a:r>
              <a:rPr lang="en-US" sz="5400" dirty="0" smtClean="0"/>
              <a:t> </a:t>
            </a:r>
            <a:r>
              <a:rPr lang="en-US" sz="5400" dirty="0" err="1"/>
              <a:t>adipiscing</a:t>
            </a:r>
            <a:r>
              <a:rPr lang="en-US" sz="5400" dirty="0"/>
              <a:t> </a:t>
            </a:r>
            <a:r>
              <a:rPr lang="en-US" sz="5400" dirty="0" err="1"/>
              <a:t>elit</a:t>
            </a:r>
            <a:r>
              <a:rPr lang="en-US" sz="5400" dirty="0"/>
              <a:t>, </a:t>
            </a:r>
            <a:r>
              <a:rPr lang="en-US" sz="5400" dirty="0" err="1"/>
              <a:t>sed</a:t>
            </a:r>
            <a:r>
              <a:rPr lang="en-US" sz="5400" dirty="0"/>
              <a:t> do </a:t>
            </a:r>
            <a:r>
              <a:rPr lang="en-US" sz="5400" dirty="0" err="1"/>
              <a:t>eiusmod</a:t>
            </a:r>
            <a:r>
              <a:rPr lang="en-US" sz="5400" dirty="0"/>
              <a:t> </a:t>
            </a:r>
            <a:r>
              <a:rPr lang="en-US" sz="5400" dirty="0" err="1"/>
              <a:t>tempor</a:t>
            </a:r>
            <a:r>
              <a:rPr lang="en-US" sz="5400" dirty="0"/>
              <a:t> </a:t>
            </a:r>
            <a:r>
              <a:rPr lang="en-US" sz="5400" dirty="0" err="1"/>
              <a:t>incididunt</a:t>
            </a:r>
            <a:r>
              <a:rPr lang="en-US" sz="5400" dirty="0"/>
              <a:t> </a:t>
            </a:r>
            <a:r>
              <a:rPr lang="en-US" sz="5400" dirty="0" err="1"/>
              <a:t>ut</a:t>
            </a:r>
            <a:r>
              <a:rPr lang="en-US" sz="5400" dirty="0"/>
              <a:t> </a:t>
            </a:r>
            <a:r>
              <a:rPr lang="en-US" sz="5400" dirty="0" err="1"/>
              <a:t>labore</a:t>
            </a:r>
            <a:r>
              <a:rPr lang="en-US" sz="5400" dirty="0"/>
              <a:t> et </a:t>
            </a:r>
            <a:r>
              <a:rPr lang="en-US" sz="5400" dirty="0" err="1"/>
              <a:t>dolore</a:t>
            </a:r>
            <a:r>
              <a:rPr lang="en-US" sz="5400" dirty="0"/>
              <a:t> magna </a:t>
            </a:r>
            <a:r>
              <a:rPr lang="en-US" sz="5400" dirty="0" err="1"/>
              <a:t>aliqua</a:t>
            </a:r>
            <a:r>
              <a:rPr lang="en-US" sz="5400" dirty="0"/>
              <a:t>. </a:t>
            </a:r>
            <a:endParaRPr lang="en-US" sz="5400" dirty="0" smtClean="0"/>
          </a:p>
          <a:p>
            <a:pPr>
              <a:lnSpc>
                <a:spcPts val="7000"/>
              </a:lnSpc>
            </a:pPr>
            <a:r>
              <a:rPr lang="en-US" sz="6000" dirty="0" err="1" smtClean="0"/>
              <a:t>Ut</a:t>
            </a:r>
            <a:r>
              <a:rPr lang="en-US" sz="6000" dirty="0" smtClean="0"/>
              <a:t> </a:t>
            </a:r>
            <a:r>
              <a:rPr lang="en-US" sz="6000" dirty="0" err="1"/>
              <a:t>enim</a:t>
            </a:r>
            <a:r>
              <a:rPr lang="en-US" sz="6000" dirty="0"/>
              <a:t> ad minim </a:t>
            </a:r>
            <a:r>
              <a:rPr lang="en-US" sz="6000" dirty="0" err="1"/>
              <a:t>veniam</a:t>
            </a:r>
            <a:r>
              <a:rPr lang="en-US" sz="6000" dirty="0"/>
              <a:t>, </a:t>
            </a:r>
            <a:endParaRPr lang="en-US" sz="6000" dirty="0" smtClean="0"/>
          </a:p>
          <a:p>
            <a:pPr marL="2969783" lvl="1" indent="-1143000">
              <a:lnSpc>
                <a:spcPts val="7000"/>
              </a:lnSpc>
            </a:pPr>
            <a:r>
              <a:rPr lang="en-US" sz="5400" dirty="0" err="1" smtClean="0"/>
              <a:t>quis</a:t>
            </a:r>
            <a:r>
              <a:rPr lang="en-US" sz="5400" dirty="0" smtClean="0"/>
              <a:t> </a:t>
            </a:r>
            <a:r>
              <a:rPr lang="en-US" sz="5400" dirty="0" err="1"/>
              <a:t>nostrud</a:t>
            </a:r>
            <a:r>
              <a:rPr lang="en-US" sz="5400" dirty="0"/>
              <a:t> exercitation </a:t>
            </a:r>
            <a:r>
              <a:rPr lang="en-US" sz="5400" dirty="0" err="1"/>
              <a:t>ullamco</a:t>
            </a:r>
            <a:r>
              <a:rPr lang="en-US" sz="5400" dirty="0"/>
              <a:t> </a:t>
            </a:r>
            <a:r>
              <a:rPr lang="en-US" sz="5400" dirty="0" err="1"/>
              <a:t>laboris</a:t>
            </a:r>
            <a:r>
              <a:rPr lang="en-US" sz="5400" dirty="0"/>
              <a:t> nisi </a:t>
            </a:r>
            <a:r>
              <a:rPr lang="en-US" sz="5400" dirty="0" err="1"/>
              <a:t>ut</a:t>
            </a:r>
            <a:r>
              <a:rPr lang="en-US" sz="5400" dirty="0"/>
              <a:t> </a:t>
            </a:r>
            <a:r>
              <a:rPr lang="en-US" sz="5400" dirty="0" err="1"/>
              <a:t>aliquip</a:t>
            </a:r>
            <a:r>
              <a:rPr lang="en-US" sz="5400" dirty="0"/>
              <a:t> ex </a:t>
            </a:r>
            <a:r>
              <a:rPr lang="en-US" sz="5400" dirty="0" err="1"/>
              <a:t>ea</a:t>
            </a:r>
            <a:r>
              <a:rPr lang="en-US" sz="5400" dirty="0"/>
              <a:t> </a:t>
            </a:r>
            <a:r>
              <a:rPr lang="en-US" sz="5400" dirty="0" err="1"/>
              <a:t>commodo</a:t>
            </a:r>
            <a:r>
              <a:rPr lang="en-US" sz="5400" dirty="0"/>
              <a:t> </a:t>
            </a:r>
            <a:r>
              <a:rPr lang="en-US" sz="5400" dirty="0" err="1"/>
              <a:t>consequat</a:t>
            </a:r>
            <a:r>
              <a:rPr lang="en-US" sz="5400" dirty="0"/>
              <a:t>. </a:t>
            </a:r>
            <a:endParaRPr lang="en-US" sz="5400" dirty="0" smtClean="0"/>
          </a:p>
          <a:p>
            <a:pPr marL="4796566" lvl="2" indent="-1143000">
              <a:lnSpc>
                <a:spcPts val="7000"/>
              </a:lnSpc>
            </a:pPr>
            <a:r>
              <a:rPr lang="en-US" sz="4800" dirty="0" err="1" smtClean="0"/>
              <a:t>Duis</a:t>
            </a:r>
            <a:r>
              <a:rPr lang="en-US" sz="4800" dirty="0" smtClean="0"/>
              <a:t> </a:t>
            </a:r>
            <a:r>
              <a:rPr lang="en-US" sz="4800" dirty="0" err="1"/>
              <a:t>aute</a:t>
            </a:r>
            <a:r>
              <a:rPr lang="en-US" sz="4800" dirty="0"/>
              <a:t> </a:t>
            </a:r>
            <a:r>
              <a:rPr lang="en-US" sz="4800" dirty="0" err="1"/>
              <a:t>irure</a:t>
            </a:r>
            <a:r>
              <a:rPr lang="en-US" sz="4800" dirty="0"/>
              <a:t> dolor in </a:t>
            </a:r>
            <a:r>
              <a:rPr lang="en-US" sz="4800" dirty="0" err="1"/>
              <a:t>reprehenderit</a:t>
            </a:r>
            <a:r>
              <a:rPr lang="en-US" sz="4800" dirty="0"/>
              <a:t> in </a:t>
            </a:r>
            <a:r>
              <a:rPr lang="en-US" sz="4800" dirty="0" err="1"/>
              <a:t>voluptate</a:t>
            </a:r>
            <a:r>
              <a:rPr lang="en-US" sz="4800" dirty="0"/>
              <a:t> </a:t>
            </a:r>
            <a:r>
              <a:rPr lang="en-US" sz="4800" dirty="0" err="1"/>
              <a:t>velit</a:t>
            </a:r>
            <a:r>
              <a:rPr lang="en-US" sz="4800" dirty="0"/>
              <a:t> </a:t>
            </a:r>
            <a:r>
              <a:rPr lang="en-US" sz="4800" dirty="0" err="1"/>
              <a:t>esse</a:t>
            </a:r>
            <a:r>
              <a:rPr lang="en-US" sz="4800" dirty="0"/>
              <a:t> </a:t>
            </a:r>
            <a:r>
              <a:rPr lang="en-US" sz="4800" dirty="0" err="1"/>
              <a:t>cillum</a:t>
            </a:r>
            <a:r>
              <a:rPr lang="en-US" sz="4800" dirty="0"/>
              <a:t> </a:t>
            </a:r>
            <a:r>
              <a:rPr lang="en-US" sz="4800" dirty="0" err="1"/>
              <a:t>dolore</a:t>
            </a:r>
            <a:r>
              <a:rPr lang="en-US" sz="4800" dirty="0"/>
              <a:t> </a:t>
            </a:r>
            <a:r>
              <a:rPr lang="en-US" sz="4800" dirty="0" err="1"/>
              <a:t>eu</a:t>
            </a:r>
            <a:r>
              <a:rPr lang="en-US" sz="4800" dirty="0"/>
              <a:t> </a:t>
            </a:r>
            <a:r>
              <a:rPr lang="en-US" sz="4800" dirty="0" err="1"/>
              <a:t>fugiat</a:t>
            </a:r>
            <a:r>
              <a:rPr lang="en-US" sz="4800" dirty="0"/>
              <a:t> </a:t>
            </a:r>
            <a:r>
              <a:rPr lang="en-US" sz="4800" dirty="0" err="1"/>
              <a:t>nulla</a:t>
            </a:r>
            <a:r>
              <a:rPr lang="en-US" sz="4800" dirty="0"/>
              <a:t> </a:t>
            </a:r>
            <a:r>
              <a:rPr lang="en-US" sz="4800" dirty="0" err="1"/>
              <a:t>pariatur</a:t>
            </a:r>
            <a:r>
              <a:rPr lang="en-US" sz="4800" dirty="0"/>
              <a:t>. </a:t>
            </a:r>
            <a:endParaRPr lang="en-US" sz="4800" dirty="0" smtClean="0"/>
          </a:p>
          <a:p>
            <a:pPr marL="6884317" lvl="3" indent="-1143000">
              <a:lnSpc>
                <a:spcPts val="7000"/>
              </a:lnSpc>
            </a:pPr>
            <a:r>
              <a:rPr lang="en-US" sz="4400" dirty="0" err="1" smtClean="0"/>
              <a:t>Excepteur</a:t>
            </a:r>
            <a:r>
              <a:rPr lang="en-US" sz="4400" dirty="0" smtClean="0"/>
              <a:t> </a:t>
            </a:r>
            <a:r>
              <a:rPr lang="en-US" sz="4400" dirty="0" err="1"/>
              <a:t>sint</a:t>
            </a:r>
            <a:r>
              <a:rPr lang="en-US" sz="4400" dirty="0"/>
              <a:t> </a:t>
            </a:r>
            <a:r>
              <a:rPr lang="en-US" sz="4400" dirty="0" err="1"/>
              <a:t>occaecat</a:t>
            </a:r>
            <a:r>
              <a:rPr lang="en-US" sz="4400" dirty="0"/>
              <a:t> </a:t>
            </a:r>
            <a:r>
              <a:rPr lang="en-US" sz="4400" dirty="0" err="1"/>
              <a:t>cupidatat</a:t>
            </a:r>
            <a:r>
              <a:rPr lang="en-US" sz="4400" dirty="0"/>
              <a:t> non </a:t>
            </a:r>
            <a:r>
              <a:rPr lang="en-US" sz="4400" dirty="0" err="1"/>
              <a:t>proident</a:t>
            </a:r>
            <a:r>
              <a:rPr lang="en-US" sz="4400" dirty="0"/>
              <a:t>, </a:t>
            </a:r>
            <a:r>
              <a:rPr lang="en-US" sz="4400" dirty="0" err="1"/>
              <a:t>sunt</a:t>
            </a:r>
            <a:r>
              <a:rPr lang="en-US" sz="4400" dirty="0"/>
              <a:t> in culpa qui </a:t>
            </a:r>
            <a:r>
              <a:rPr lang="en-US" sz="4400" dirty="0" err="1"/>
              <a:t>officia</a:t>
            </a:r>
            <a:r>
              <a:rPr lang="en-US" sz="4400" dirty="0"/>
              <a:t> </a:t>
            </a:r>
            <a:r>
              <a:rPr lang="en-US" sz="4400" dirty="0" err="1"/>
              <a:t>deserunt</a:t>
            </a:r>
            <a:r>
              <a:rPr lang="en-US" sz="4400" dirty="0"/>
              <a:t> </a:t>
            </a:r>
            <a:r>
              <a:rPr lang="en-US" sz="4400" dirty="0" err="1"/>
              <a:t>mollit</a:t>
            </a:r>
            <a:r>
              <a:rPr lang="en-US" sz="4400" dirty="0"/>
              <a:t> </a:t>
            </a:r>
            <a:r>
              <a:rPr lang="en-US" sz="4400" dirty="0" err="1"/>
              <a:t>anim</a:t>
            </a:r>
            <a:r>
              <a:rPr lang="en-US" sz="4400" dirty="0"/>
              <a:t> id </a:t>
            </a:r>
            <a:r>
              <a:rPr lang="en-US" sz="4400" dirty="0" err="1"/>
              <a:t>est</a:t>
            </a:r>
            <a:r>
              <a:rPr lang="en-US" sz="4400" dirty="0"/>
              <a:t> </a:t>
            </a:r>
            <a:r>
              <a:rPr lang="en-US" sz="4400" dirty="0" err="1"/>
              <a:t>laborum</a:t>
            </a:r>
            <a:r>
              <a:rPr lang="en-US" sz="4400" dirty="0" smtClean="0"/>
              <a:t>.</a:t>
            </a:r>
          </a:p>
          <a:p>
            <a:pPr marL="0" indent="0">
              <a:lnSpc>
                <a:spcPts val="7000"/>
              </a:lnSpc>
              <a:buNone/>
            </a:pPr>
            <a:r>
              <a:rPr lang="en-US" sz="7200" b="1" dirty="0" smtClean="0">
                <a:solidFill>
                  <a:srgbClr val="074771"/>
                </a:solidFill>
              </a:rPr>
              <a:t>Lorem </a:t>
            </a:r>
            <a:r>
              <a:rPr lang="en-US" sz="7200" b="1" dirty="0">
                <a:solidFill>
                  <a:srgbClr val="074771"/>
                </a:solidFill>
              </a:rPr>
              <a:t>ipsum dolor sit </a:t>
            </a:r>
            <a:r>
              <a:rPr lang="en-US" sz="7200" b="1" dirty="0" err="1" smtClean="0">
                <a:solidFill>
                  <a:srgbClr val="074771"/>
                </a:solidFill>
              </a:rPr>
              <a:t>amet</a:t>
            </a:r>
            <a:endParaRPr lang="en-US" sz="7200" b="1" dirty="0" smtClean="0">
              <a:solidFill>
                <a:srgbClr val="074771"/>
              </a:solidFill>
            </a:endParaRPr>
          </a:p>
          <a:p>
            <a:pPr marL="0" indent="0">
              <a:lnSpc>
                <a:spcPts val="7000"/>
              </a:lnSpc>
              <a:buNone/>
            </a:pPr>
            <a:r>
              <a:rPr lang="en-US" sz="5400" dirty="0" err="1" smtClean="0"/>
              <a:t>consectetur</a:t>
            </a:r>
            <a:r>
              <a:rPr lang="en-US" sz="5400" dirty="0" smtClean="0"/>
              <a:t> </a:t>
            </a:r>
            <a:r>
              <a:rPr lang="en-US" sz="5400" dirty="0" err="1"/>
              <a:t>adipiscing</a:t>
            </a:r>
            <a:r>
              <a:rPr lang="en-US" sz="5400" dirty="0"/>
              <a:t> </a:t>
            </a:r>
            <a:r>
              <a:rPr lang="en-US" sz="5400" dirty="0" err="1"/>
              <a:t>elit</a:t>
            </a:r>
            <a:r>
              <a:rPr lang="en-US" sz="5400" dirty="0"/>
              <a:t>, </a:t>
            </a:r>
            <a:r>
              <a:rPr lang="en-US" sz="5400" dirty="0" err="1"/>
              <a:t>sed</a:t>
            </a:r>
            <a:r>
              <a:rPr lang="en-US" sz="5400" dirty="0"/>
              <a:t> do </a:t>
            </a:r>
            <a:r>
              <a:rPr lang="en-US" sz="5400" dirty="0" err="1"/>
              <a:t>eiusmod</a:t>
            </a:r>
            <a:r>
              <a:rPr lang="en-US" sz="5400" dirty="0"/>
              <a:t> </a:t>
            </a:r>
            <a:r>
              <a:rPr lang="en-US" sz="5400" dirty="0" err="1"/>
              <a:t>tempor</a:t>
            </a:r>
            <a:r>
              <a:rPr lang="en-US" sz="5400" dirty="0"/>
              <a:t> </a:t>
            </a:r>
            <a:r>
              <a:rPr lang="en-US" sz="5400" dirty="0" err="1"/>
              <a:t>incididunt</a:t>
            </a:r>
            <a:r>
              <a:rPr lang="en-US" sz="5400" dirty="0"/>
              <a:t> </a:t>
            </a:r>
            <a:r>
              <a:rPr lang="en-US" sz="5400" dirty="0" err="1"/>
              <a:t>ut</a:t>
            </a:r>
            <a:r>
              <a:rPr lang="en-US" sz="5400" dirty="0"/>
              <a:t> </a:t>
            </a:r>
            <a:r>
              <a:rPr lang="en-US" sz="5400" dirty="0" err="1"/>
              <a:t>labore</a:t>
            </a:r>
            <a:r>
              <a:rPr lang="en-US" sz="5400" dirty="0"/>
              <a:t> et </a:t>
            </a:r>
            <a:r>
              <a:rPr lang="en-US" sz="5400" dirty="0" err="1"/>
              <a:t>dolore</a:t>
            </a:r>
            <a:r>
              <a:rPr lang="en-US" sz="5400" dirty="0"/>
              <a:t> magna </a:t>
            </a:r>
            <a:r>
              <a:rPr lang="en-US" sz="5400" dirty="0" err="1"/>
              <a:t>aliqua</a:t>
            </a:r>
            <a:r>
              <a:rPr lang="en-US" sz="5400" dirty="0"/>
              <a:t>. </a:t>
            </a:r>
            <a:r>
              <a:rPr lang="en-US" sz="5400" dirty="0" err="1"/>
              <a:t>Ut</a:t>
            </a:r>
            <a:r>
              <a:rPr lang="en-US" sz="5400" dirty="0"/>
              <a:t> </a:t>
            </a:r>
            <a:r>
              <a:rPr lang="en-US" sz="5400" dirty="0" err="1"/>
              <a:t>enim</a:t>
            </a:r>
            <a:r>
              <a:rPr lang="en-US" sz="5400" dirty="0"/>
              <a:t> ad minim </a:t>
            </a:r>
            <a:r>
              <a:rPr lang="en-US" sz="5400" dirty="0" err="1"/>
              <a:t>veniam</a:t>
            </a:r>
            <a:r>
              <a:rPr lang="en-US" sz="5400" dirty="0"/>
              <a:t>, </a:t>
            </a:r>
            <a:r>
              <a:rPr lang="en-US" sz="5400" dirty="0" err="1"/>
              <a:t>quis</a:t>
            </a:r>
            <a:r>
              <a:rPr lang="en-US" sz="5400" dirty="0"/>
              <a:t> </a:t>
            </a:r>
            <a:r>
              <a:rPr lang="en-US" sz="5400" dirty="0" err="1"/>
              <a:t>nostrud</a:t>
            </a:r>
            <a:r>
              <a:rPr lang="en-US" sz="5400" dirty="0"/>
              <a:t> exercitation </a:t>
            </a:r>
            <a:r>
              <a:rPr lang="en-US" sz="5400" dirty="0" err="1"/>
              <a:t>ullamco</a:t>
            </a:r>
            <a:r>
              <a:rPr lang="en-US" sz="5400" dirty="0"/>
              <a:t> </a:t>
            </a:r>
            <a:r>
              <a:rPr lang="en-US" sz="5400" dirty="0" err="1"/>
              <a:t>laboris</a:t>
            </a:r>
            <a:r>
              <a:rPr lang="en-US" sz="5400" dirty="0"/>
              <a:t> nisi </a:t>
            </a:r>
            <a:r>
              <a:rPr lang="en-US" sz="5400" dirty="0" err="1"/>
              <a:t>ut</a:t>
            </a:r>
            <a:r>
              <a:rPr lang="en-US" sz="5400" dirty="0"/>
              <a:t> </a:t>
            </a:r>
            <a:r>
              <a:rPr lang="en-US" sz="5400" dirty="0" err="1"/>
              <a:t>aliquip</a:t>
            </a:r>
            <a:r>
              <a:rPr lang="en-US" sz="5400" dirty="0"/>
              <a:t> ex </a:t>
            </a:r>
            <a:r>
              <a:rPr lang="en-US" sz="5400" dirty="0" err="1"/>
              <a:t>ea</a:t>
            </a:r>
            <a:r>
              <a:rPr lang="en-US" sz="5400" dirty="0"/>
              <a:t> </a:t>
            </a:r>
            <a:r>
              <a:rPr lang="en-US" sz="5400" dirty="0" err="1"/>
              <a:t>commodo</a:t>
            </a:r>
            <a:r>
              <a:rPr lang="en-US" sz="5400" dirty="0"/>
              <a:t> </a:t>
            </a:r>
            <a:r>
              <a:rPr lang="en-US" sz="5400" dirty="0" err="1"/>
              <a:t>consequat</a:t>
            </a:r>
            <a:r>
              <a:rPr lang="en-US" sz="5400" dirty="0"/>
              <a:t>. </a:t>
            </a:r>
            <a:r>
              <a:rPr lang="en-US" sz="5400" dirty="0" err="1"/>
              <a:t>Duis</a:t>
            </a:r>
            <a:r>
              <a:rPr lang="en-US" sz="5400" dirty="0"/>
              <a:t> </a:t>
            </a:r>
            <a:r>
              <a:rPr lang="en-US" sz="5400" dirty="0" err="1"/>
              <a:t>aute</a:t>
            </a:r>
            <a:r>
              <a:rPr lang="en-US" sz="5400" dirty="0"/>
              <a:t> </a:t>
            </a:r>
            <a:r>
              <a:rPr lang="en-US" sz="5400" dirty="0" err="1"/>
              <a:t>irure</a:t>
            </a:r>
            <a:r>
              <a:rPr lang="en-US" sz="5400" dirty="0"/>
              <a:t> dolor in </a:t>
            </a:r>
            <a:r>
              <a:rPr lang="en-US" sz="5400" dirty="0" err="1"/>
              <a:t>reprehenderit</a:t>
            </a:r>
            <a:r>
              <a:rPr lang="en-US" sz="5400" dirty="0"/>
              <a:t> in </a:t>
            </a:r>
            <a:r>
              <a:rPr lang="en-US" sz="5400" dirty="0" err="1"/>
              <a:t>voluptate</a:t>
            </a:r>
            <a:r>
              <a:rPr lang="en-US" sz="5400" dirty="0"/>
              <a:t> </a:t>
            </a:r>
            <a:r>
              <a:rPr lang="en-US" sz="5400" dirty="0" err="1"/>
              <a:t>velit</a:t>
            </a:r>
            <a:r>
              <a:rPr lang="en-US" sz="5400" dirty="0"/>
              <a:t> </a:t>
            </a:r>
            <a:r>
              <a:rPr lang="en-US" sz="5400" dirty="0" err="1"/>
              <a:t>esse</a:t>
            </a:r>
            <a:r>
              <a:rPr lang="en-US" sz="5400" dirty="0"/>
              <a:t> </a:t>
            </a:r>
            <a:r>
              <a:rPr lang="en-US" sz="5400" dirty="0" err="1"/>
              <a:t>cillum</a:t>
            </a:r>
            <a:r>
              <a:rPr lang="en-US" sz="5400" dirty="0"/>
              <a:t> </a:t>
            </a:r>
            <a:r>
              <a:rPr lang="en-US" sz="5400" dirty="0" err="1"/>
              <a:t>dolore</a:t>
            </a:r>
            <a:r>
              <a:rPr lang="en-US" sz="5400" dirty="0"/>
              <a:t> </a:t>
            </a:r>
            <a:r>
              <a:rPr lang="en-US" sz="5400" dirty="0" err="1"/>
              <a:t>eu</a:t>
            </a:r>
            <a:r>
              <a:rPr lang="en-US" sz="5400" dirty="0"/>
              <a:t> </a:t>
            </a:r>
            <a:r>
              <a:rPr lang="en-US" sz="5400" dirty="0" err="1"/>
              <a:t>fugiat</a:t>
            </a:r>
            <a:r>
              <a:rPr lang="en-US" sz="5400" dirty="0"/>
              <a:t> </a:t>
            </a:r>
            <a:r>
              <a:rPr lang="en-US" sz="5400" dirty="0" err="1"/>
              <a:t>nulla</a:t>
            </a:r>
            <a:r>
              <a:rPr lang="en-US" sz="5400" dirty="0"/>
              <a:t> </a:t>
            </a:r>
            <a:r>
              <a:rPr lang="en-US" sz="5400" dirty="0" err="1"/>
              <a:t>pariatur</a:t>
            </a:r>
            <a:r>
              <a:rPr lang="en-US" sz="5400" dirty="0"/>
              <a:t>. </a:t>
            </a:r>
            <a:r>
              <a:rPr lang="en-US" sz="5400" dirty="0" err="1"/>
              <a:t>Excepteur</a:t>
            </a:r>
            <a:r>
              <a:rPr lang="en-US" sz="5400" dirty="0"/>
              <a:t> </a:t>
            </a:r>
            <a:r>
              <a:rPr lang="en-US" sz="5400" dirty="0" err="1"/>
              <a:t>sint</a:t>
            </a:r>
            <a:r>
              <a:rPr lang="en-US" sz="5400" dirty="0"/>
              <a:t> </a:t>
            </a:r>
            <a:r>
              <a:rPr lang="en-US" sz="5400" dirty="0" err="1"/>
              <a:t>occaecat</a:t>
            </a:r>
            <a:r>
              <a:rPr lang="en-US" sz="5400" dirty="0"/>
              <a:t> </a:t>
            </a:r>
            <a:r>
              <a:rPr lang="en-US" sz="5400" dirty="0" err="1"/>
              <a:t>cupidatat</a:t>
            </a:r>
            <a:r>
              <a:rPr lang="en-US" sz="5400" dirty="0"/>
              <a:t> non </a:t>
            </a:r>
            <a:r>
              <a:rPr lang="en-US" sz="5400" dirty="0" err="1"/>
              <a:t>proident</a:t>
            </a:r>
            <a:r>
              <a:rPr lang="en-US" sz="5400" dirty="0"/>
              <a:t>, </a:t>
            </a:r>
            <a:r>
              <a:rPr lang="en-US" sz="5400" dirty="0" err="1"/>
              <a:t>sunt</a:t>
            </a:r>
            <a:r>
              <a:rPr lang="en-US" sz="5400" dirty="0"/>
              <a:t> in culpa qui </a:t>
            </a:r>
            <a:r>
              <a:rPr lang="en-US" sz="5400" dirty="0" err="1"/>
              <a:t>officia</a:t>
            </a:r>
            <a:r>
              <a:rPr lang="en-US" sz="5400" dirty="0"/>
              <a:t> </a:t>
            </a:r>
            <a:r>
              <a:rPr lang="en-US" sz="5400" dirty="0" err="1"/>
              <a:t>deserunt</a:t>
            </a:r>
            <a:r>
              <a:rPr lang="en-US" sz="5400" dirty="0"/>
              <a:t> </a:t>
            </a:r>
            <a:r>
              <a:rPr lang="en-US" sz="5400" dirty="0" err="1"/>
              <a:t>mollit</a:t>
            </a:r>
            <a:r>
              <a:rPr lang="en-US" sz="5400" dirty="0"/>
              <a:t> </a:t>
            </a:r>
            <a:r>
              <a:rPr lang="en-US" sz="5400" dirty="0" err="1"/>
              <a:t>anim</a:t>
            </a:r>
            <a:r>
              <a:rPr lang="en-US" sz="5400" dirty="0"/>
              <a:t> id </a:t>
            </a:r>
            <a:r>
              <a:rPr lang="en-US" sz="5400" dirty="0" err="1"/>
              <a:t>est</a:t>
            </a:r>
            <a:r>
              <a:rPr lang="en-US" sz="5400" dirty="0"/>
              <a:t> </a:t>
            </a:r>
            <a:r>
              <a:rPr lang="en-US" sz="5400" dirty="0" err="1"/>
              <a:t>laborum</a:t>
            </a:r>
            <a:r>
              <a:rPr lang="en-US" sz="5400" dirty="0" smtClean="0"/>
              <a:t>.</a:t>
            </a:r>
          </a:p>
          <a:p>
            <a:pPr marL="0" indent="0">
              <a:buNone/>
            </a:pPr>
            <a:r>
              <a:rPr lang="da-DK" sz="7200" b="1" dirty="0">
                <a:solidFill>
                  <a:srgbClr val="074771"/>
                </a:solidFill>
              </a:rPr>
              <a:t>Lorem ipsum dolor sit amet</a:t>
            </a:r>
          </a:p>
          <a:p>
            <a:pPr marL="0" indent="0">
              <a:lnSpc>
                <a:spcPts val="7000"/>
              </a:lnSpc>
              <a:buNone/>
            </a:pPr>
            <a:r>
              <a:rPr lang="en-US" sz="5400" dirty="0" err="1"/>
              <a:t>consectetur</a:t>
            </a:r>
            <a:r>
              <a:rPr lang="en-US" sz="5400" dirty="0"/>
              <a:t> </a:t>
            </a:r>
            <a:r>
              <a:rPr lang="en-US" sz="5400" dirty="0" err="1"/>
              <a:t>adipiscing</a:t>
            </a:r>
            <a:r>
              <a:rPr lang="en-US" sz="5400" dirty="0"/>
              <a:t> </a:t>
            </a:r>
            <a:r>
              <a:rPr lang="en-US" sz="5400" dirty="0" err="1"/>
              <a:t>elit</a:t>
            </a:r>
            <a:r>
              <a:rPr lang="en-US" sz="5400" dirty="0"/>
              <a:t>, </a:t>
            </a:r>
            <a:r>
              <a:rPr lang="en-US" sz="5400" dirty="0" err="1"/>
              <a:t>sed</a:t>
            </a:r>
            <a:r>
              <a:rPr lang="en-US" sz="5400" dirty="0"/>
              <a:t> do </a:t>
            </a:r>
            <a:r>
              <a:rPr lang="en-US" sz="5400" dirty="0" err="1"/>
              <a:t>eiusmod</a:t>
            </a:r>
            <a:r>
              <a:rPr lang="en-US" sz="5400" dirty="0"/>
              <a:t> </a:t>
            </a:r>
            <a:r>
              <a:rPr lang="en-US" sz="5400" dirty="0" err="1"/>
              <a:t>tempor</a:t>
            </a:r>
            <a:r>
              <a:rPr lang="en-US" sz="5400" dirty="0"/>
              <a:t> </a:t>
            </a:r>
            <a:r>
              <a:rPr lang="en-US" sz="5400" dirty="0" err="1"/>
              <a:t>incididunt</a:t>
            </a:r>
            <a:r>
              <a:rPr lang="en-US" sz="5400" dirty="0"/>
              <a:t> </a:t>
            </a:r>
            <a:r>
              <a:rPr lang="en-US" sz="5400" dirty="0" err="1"/>
              <a:t>ut</a:t>
            </a:r>
            <a:r>
              <a:rPr lang="en-US" sz="5400" dirty="0"/>
              <a:t> </a:t>
            </a:r>
            <a:r>
              <a:rPr lang="en-US" sz="5400" dirty="0" err="1"/>
              <a:t>labore</a:t>
            </a:r>
            <a:r>
              <a:rPr lang="en-US" sz="5400" dirty="0"/>
              <a:t> et </a:t>
            </a:r>
            <a:r>
              <a:rPr lang="en-US" sz="5400" dirty="0" err="1"/>
              <a:t>dolore</a:t>
            </a:r>
            <a:r>
              <a:rPr lang="en-US" sz="5400" dirty="0"/>
              <a:t> magna </a:t>
            </a:r>
            <a:r>
              <a:rPr lang="en-US" sz="5400" dirty="0" err="1"/>
              <a:t>aliqua</a:t>
            </a:r>
            <a:r>
              <a:rPr lang="en-US" sz="5400" dirty="0"/>
              <a:t>. </a:t>
            </a:r>
            <a:r>
              <a:rPr lang="en-US" sz="5400" dirty="0" err="1"/>
              <a:t>Ut</a:t>
            </a:r>
            <a:r>
              <a:rPr lang="en-US" sz="5400" dirty="0"/>
              <a:t> </a:t>
            </a:r>
            <a:r>
              <a:rPr lang="en-US" sz="5400" dirty="0" err="1"/>
              <a:t>enim</a:t>
            </a:r>
            <a:r>
              <a:rPr lang="en-US" sz="5400" dirty="0"/>
              <a:t> ad minim </a:t>
            </a:r>
            <a:r>
              <a:rPr lang="en-US" sz="5400" dirty="0" err="1"/>
              <a:t>veniam</a:t>
            </a:r>
            <a:r>
              <a:rPr lang="en-US" sz="5400" dirty="0"/>
              <a:t>, </a:t>
            </a:r>
            <a:r>
              <a:rPr lang="en-US" sz="5400" dirty="0" err="1"/>
              <a:t>quis</a:t>
            </a:r>
            <a:r>
              <a:rPr lang="en-US" sz="5400" dirty="0"/>
              <a:t> </a:t>
            </a:r>
            <a:r>
              <a:rPr lang="en-US" sz="5400" dirty="0" err="1"/>
              <a:t>nostrud</a:t>
            </a:r>
            <a:r>
              <a:rPr lang="en-US" sz="5400" dirty="0"/>
              <a:t> exercitation </a:t>
            </a:r>
            <a:r>
              <a:rPr lang="en-US" sz="5400" dirty="0" err="1"/>
              <a:t>ullamco</a:t>
            </a:r>
            <a:r>
              <a:rPr lang="en-US" sz="5400" dirty="0"/>
              <a:t> </a:t>
            </a:r>
            <a:r>
              <a:rPr lang="en-US" sz="5400" dirty="0" err="1"/>
              <a:t>laboris</a:t>
            </a:r>
            <a:r>
              <a:rPr lang="en-US" sz="5400" dirty="0"/>
              <a:t> nisi </a:t>
            </a:r>
            <a:r>
              <a:rPr lang="en-US" sz="5400" dirty="0" err="1"/>
              <a:t>ut</a:t>
            </a:r>
            <a:r>
              <a:rPr lang="en-US" sz="5400" dirty="0"/>
              <a:t> </a:t>
            </a:r>
            <a:r>
              <a:rPr lang="en-US" sz="5400" dirty="0" err="1"/>
              <a:t>aliquip</a:t>
            </a:r>
            <a:r>
              <a:rPr lang="en-US" sz="5400" dirty="0"/>
              <a:t> ex </a:t>
            </a:r>
            <a:r>
              <a:rPr lang="en-US" sz="5400" dirty="0" err="1"/>
              <a:t>ea</a:t>
            </a:r>
            <a:r>
              <a:rPr lang="en-US" sz="5400" dirty="0"/>
              <a:t> </a:t>
            </a:r>
            <a:r>
              <a:rPr lang="en-US" sz="5400" dirty="0" err="1"/>
              <a:t>commodo</a:t>
            </a:r>
            <a:r>
              <a:rPr lang="en-US" sz="5400" dirty="0"/>
              <a:t> </a:t>
            </a:r>
            <a:r>
              <a:rPr lang="en-US" sz="5400" dirty="0" err="1"/>
              <a:t>consequat</a:t>
            </a:r>
            <a:r>
              <a:rPr lang="en-US" sz="5400" dirty="0"/>
              <a:t>. </a:t>
            </a:r>
            <a:endParaRPr lang="el-GR" sz="5400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Sub-title (1 line max)</a:t>
            </a:r>
            <a:endParaRPr lang="el-GR" dirty="0"/>
          </a:p>
        </p:txBody>
      </p:sp>
      <p:sp>
        <p:nvSpPr>
          <p:cNvPr id="33" name="Picture Placeholder 32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43" name="Text Placeholder 4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b="1" dirty="0" smtClean="0"/>
              <a:t>*Name </a:t>
            </a:r>
            <a:r>
              <a:rPr lang="en-US" b="1" dirty="0" smtClean="0"/>
              <a:t>of Author </a:t>
            </a:r>
            <a:r>
              <a:rPr lang="en-US" dirty="0" smtClean="0"/>
              <a:t>(affiliation),etc.</a:t>
            </a:r>
            <a:endParaRPr lang="el-GR" dirty="0"/>
          </a:p>
        </p:txBody>
      </p:sp>
      <p:sp>
        <p:nvSpPr>
          <p:cNvPr id="25" name="TextBox 141"/>
          <p:cNvSpPr txBox="1"/>
          <p:nvPr/>
        </p:nvSpPr>
        <p:spPr>
          <a:xfrm>
            <a:off x="20983359" y="25319992"/>
            <a:ext cx="716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l-GR"/>
            </a:defPPr>
            <a:lvl1pPr marL="0" algn="l" defTabSz="4526280" rtl="0" eaLnBrk="1" latinLnBrk="0" hangingPunct="1"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63140" algn="l" defTabSz="4526280" rtl="0" eaLnBrk="1" latinLnBrk="0" hangingPunct="1"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526280" algn="l" defTabSz="4526280" rtl="0" eaLnBrk="1" latinLnBrk="0" hangingPunct="1"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789420" algn="l" defTabSz="4526280" rtl="0" eaLnBrk="1" latinLnBrk="0" hangingPunct="1"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052560" algn="l" defTabSz="4526280" rtl="0" eaLnBrk="1" latinLnBrk="0" hangingPunct="1"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315700" algn="l" defTabSz="4526280" rtl="0" eaLnBrk="1" latinLnBrk="0" hangingPunct="1"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78840" algn="l" defTabSz="4526280" rtl="0" eaLnBrk="1" latinLnBrk="0" hangingPunct="1"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41980" algn="l" defTabSz="4526280" rtl="0" eaLnBrk="1" latinLnBrk="0" hangingPunct="1"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105120" algn="l" defTabSz="4526280" rtl="0" eaLnBrk="1" latinLnBrk="0" hangingPunct="1"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smtClean="0">
                <a:solidFill>
                  <a:srgbClr val="C00000"/>
                </a:solidFill>
              </a:rPr>
              <a:t>Fig. 2 (Character Count: 101) Caption</a:t>
            </a:r>
            <a:endParaRPr lang="el-GR" sz="2800" dirty="0">
              <a:solidFill>
                <a:srgbClr val="C00000"/>
              </a:solidFill>
            </a:endParaRPr>
          </a:p>
        </p:txBody>
      </p:sp>
      <p:graphicFrame>
        <p:nvGraphicFramePr>
          <p:cNvPr id="37" name="Chart 36"/>
          <p:cNvGraphicFramePr/>
          <p:nvPr>
            <p:extLst>
              <p:ext uri="{D42A27DB-BD31-4B8C-83A1-F6EECF244321}">
                <p14:modId xmlns:p14="http://schemas.microsoft.com/office/powerpoint/2010/main" val="1512954470"/>
              </p:ext>
            </p:extLst>
          </p:nvPr>
        </p:nvGraphicFramePr>
        <p:xfrm>
          <a:off x="20835040" y="26788437"/>
          <a:ext cx="7226135" cy="52075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" name="TextBox 141"/>
          <p:cNvSpPr txBox="1"/>
          <p:nvPr/>
        </p:nvSpPr>
        <p:spPr>
          <a:xfrm>
            <a:off x="23258119" y="26666857"/>
            <a:ext cx="19214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l-GR"/>
            </a:defPPr>
            <a:lvl1pPr marL="0" algn="l" defTabSz="4526280" rtl="0" eaLnBrk="1" latinLnBrk="0" hangingPunct="1"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63140" algn="l" defTabSz="4526280" rtl="0" eaLnBrk="1" latinLnBrk="0" hangingPunct="1"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526280" algn="l" defTabSz="4526280" rtl="0" eaLnBrk="1" latinLnBrk="0" hangingPunct="1"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789420" algn="l" defTabSz="4526280" rtl="0" eaLnBrk="1" latinLnBrk="0" hangingPunct="1"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052560" algn="l" defTabSz="4526280" rtl="0" eaLnBrk="1" latinLnBrk="0" hangingPunct="1"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315700" algn="l" defTabSz="4526280" rtl="0" eaLnBrk="1" latinLnBrk="0" hangingPunct="1"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78840" algn="l" defTabSz="4526280" rtl="0" eaLnBrk="1" latinLnBrk="0" hangingPunct="1"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41980" algn="l" defTabSz="4526280" rtl="0" eaLnBrk="1" latinLnBrk="0" hangingPunct="1"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105120" algn="l" defTabSz="4526280" rtl="0" eaLnBrk="1" latinLnBrk="0" hangingPunct="1"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smtClean="0">
                <a:solidFill>
                  <a:srgbClr val="C00000"/>
                </a:solidFill>
              </a:rPr>
              <a:t>Chart title</a:t>
            </a:r>
            <a:endParaRPr lang="el-GR" sz="2800" dirty="0">
              <a:solidFill>
                <a:srgbClr val="C00000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20999471" y="33182027"/>
            <a:ext cx="7164000" cy="453650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l-GR"/>
            </a:defPPr>
            <a:lvl1pPr marL="0" algn="l" defTabSz="4526280" rtl="0" eaLnBrk="1" latinLnBrk="0" hangingPunct="1">
              <a:defRPr sz="8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2263140" algn="l" defTabSz="4526280" rtl="0" eaLnBrk="1" latinLnBrk="0" hangingPunct="1">
              <a:defRPr sz="8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4526280" algn="l" defTabSz="4526280" rtl="0" eaLnBrk="1" latinLnBrk="0" hangingPunct="1">
              <a:defRPr sz="8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6789420" algn="l" defTabSz="4526280" rtl="0" eaLnBrk="1" latinLnBrk="0" hangingPunct="1">
              <a:defRPr sz="8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9052560" algn="l" defTabSz="4526280" rtl="0" eaLnBrk="1" latinLnBrk="0" hangingPunct="1">
              <a:defRPr sz="8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1315700" algn="l" defTabSz="4526280" rtl="0" eaLnBrk="1" latinLnBrk="0" hangingPunct="1">
              <a:defRPr sz="8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3578840" algn="l" defTabSz="4526280" rtl="0" eaLnBrk="1" latinLnBrk="0" hangingPunct="1">
              <a:defRPr sz="8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5841980" algn="l" defTabSz="4526280" rtl="0" eaLnBrk="1" latinLnBrk="0" hangingPunct="1">
              <a:defRPr sz="8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105120" algn="l" defTabSz="4526280" rtl="0" eaLnBrk="1" latinLnBrk="0" hangingPunct="1">
              <a:defRPr sz="8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l-GR" dirty="0"/>
          </a:p>
        </p:txBody>
      </p:sp>
      <p:sp>
        <p:nvSpPr>
          <p:cNvPr id="46" name="TextBox 145"/>
          <p:cNvSpPr txBox="1"/>
          <p:nvPr/>
        </p:nvSpPr>
        <p:spPr>
          <a:xfrm>
            <a:off x="22313219" y="33566266"/>
            <a:ext cx="4536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l-GR"/>
            </a:defPPr>
            <a:lvl1pPr marL="0" algn="l" defTabSz="4526280" rtl="0" eaLnBrk="1" latinLnBrk="0" hangingPunct="1"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63140" algn="l" defTabSz="4526280" rtl="0" eaLnBrk="1" latinLnBrk="0" hangingPunct="1"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526280" algn="l" defTabSz="4526280" rtl="0" eaLnBrk="1" latinLnBrk="0" hangingPunct="1"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789420" algn="l" defTabSz="4526280" rtl="0" eaLnBrk="1" latinLnBrk="0" hangingPunct="1"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052560" algn="l" defTabSz="4526280" rtl="0" eaLnBrk="1" latinLnBrk="0" hangingPunct="1"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315700" algn="l" defTabSz="4526280" rtl="0" eaLnBrk="1" latinLnBrk="0" hangingPunct="1"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78840" algn="l" defTabSz="4526280" rtl="0" eaLnBrk="1" latinLnBrk="0" hangingPunct="1"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41980" algn="l" defTabSz="4526280" rtl="0" eaLnBrk="1" latinLnBrk="0" hangingPunct="1"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105120" algn="l" defTabSz="4526280" rtl="0" eaLnBrk="1" latinLnBrk="0" hangingPunct="1"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>
                <a:latin typeface="TrebuchetMS"/>
              </a:rPr>
              <a:t>Width 1000 </a:t>
            </a:r>
            <a:r>
              <a:rPr lang="en-US" sz="2400" b="1" dirty="0" err="1" smtClean="0">
                <a:latin typeface="TrebuchetMS"/>
              </a:rPr>
              <a:t>px</a:t>
            </a:r>
            <a:endParaRPr lang="el-GR" sz="2400" b="1" dirty="0"/>
          </a:p>
        </p:txBody>
      </p:sp>
      <p:sp>
        <p:nvSpPr>
          <p:cNvPr id="47" name="TextBox 146"/>
          <p:cNvSpPr txBox="1"/>
          <p:nvPr/>
        </p:nvSpPr>
        <p:spPr>
          <a:xfrm rot="16200000">
            <a:off x="20300443" y="34849693"/>
            <a:ext cx="2664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l-GR"/>
            </a:defPPr>
            <a:lvl1pPr marL="0" algn="l" defTabSz="4526280" rtl="0" eaLnBrk="1" latinLnBrk="0" hangingPunct="1"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63140" algn="l" defTabSz="4526280" rtl="0" eaLnBrk="1" latinLnBrk="0" hangingPunct="1"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526280" algn="l" defTabSz="4526280" rtl="0" eaLnBrk="1" latinLnBrk="0" hangingPunct="1"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789420" algn="l" defTabSz="4526280" rtl="0" eaLnBrk="1" latinLnBrk="0" hangingPunct="1"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052560" algn="l" defTabSz="4526280" rtl="0" eaLnBrk="1" latinLnBrk="0" hangingPunct="1"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315700" algn="l" defTabSz="4526280" rtl="0" eaLnBrk="1" latinLnBrk="0" hangingPunct="1"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78840" algn="l" defTabSz="4526280" rtl="0" eaLnBrk="1" latinLnBrk="0" hangingPunct="1"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41980" algn="l" defTabSz="4526280" rtl="0" eaLnBrk="1" latinLnBrk="0" hangingPunct="1"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105120" algn="l" defTabSz="4526280" rtl="0" eaLnBrk="1" latinLnBrk="0" hangingPunct="1"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>
                <a:latin typeface="TrebuchetMS"/>
              </a:rPr>
              <a:t>Height 750 </a:t>
            </a:r>
            <a:r>
              <a:rPr lang="en-US" sz="2400" b="1" dirty="0" err="1" smtClean="0">
                <a:latin typeface="TrebuchetMS"/>
              </a:rPr>
              <a:t>px</a:t>
            </a:r>
            <a:endParaRPr lang="el-GR" sz="2400" b="1" dirty="0" smtClean="0">
              <a:latin typeface="TrebuchetMS"/>
            </a:endParaRPr>
          </a:p>
        </p:txBody>
      </p:sp>
      <p:sp>
        <p:nvSpPr>
          <p:cNvPr id="48" name="TextBox 141"/>
          <p:cNvSpPr txBox="1"/>
          <p:nvPr/>
        </p:nvSpPr>
        <p:spPr>
          <a:xfrm>
            <a:off x="21084996" y="38036523"/>
            <a:ext cx="716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l-GR"/>
            </a:defPPr>
            <a:lvl1pPr marL="0" algn="l" defTabSz="4526280" rtl="0" eaLnBrk="1" latinLnBrk="0" hangingPunct="1"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63140" algn="l" defTabSz="4526280" rtl="0" eaLnBrk="1" latinLnBrk="0" hangingPunct="1"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526280" algn="l" defTabSz="4526280" rtl="0" eaLnBrk="1" latinLnBrk="0" hangingPunct="1"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789420" algn="l" defTabSz="4526280" rtl="0" eaLnBrk="1" latinLnBrk="0" hangingPunct="1"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052560" algn="l" defTabSz="4526280" rtl="0" eaLnBrk="1" latinLnBrk="0" hangingPunct="1"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315700" algn="l" defTabSz="4526280" rtl="0" eaLnBrk="1" latinLnBrk="0" hangingPunct="1"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78840" algn="l" defTabSz="4526280" rtl="0" eaLnBrk="1" latinLnBrk="0" hangingPunct="1"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41980" algn="l" defTabSz="4526280" rtl="0" eaLnBrk="1" latinLnBrk="0" hangingPunct="1"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105120" algn="l" defTabSz="4526280" rtl="0" eaLnBrk="1" latinLnBrk="0" hangingPunct="1"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smtClean="0">
                <a:solidFill>
                  <a:srgbClr val="C00000"/>
                </a:solidFill>
              </a:rPr>
              <a:t>Fig. 2 (Character Count: 101) Caption</a:t>
            </a:r>
            <a:endParaRPr lang="el-GR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618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uroVR2016">
      <a:dk1>
        <a:srgbClr val="646464"/>
      </a:dk1>
      <a:lt1>
        <a:srgbClr val="E4E4E4"/>
      </a:lt1>
      <a:dk2>
        <a:srgbClr val="0A4A7B"/>
      </a:dk2>
      <a:lt2>
        <a:srgbClr val="E2E2E2"/>
      </a:lt2>
      <a:accent1>
        <a:srgbClr val="0F72BD"/>
      </a:accent1>
      <a:accent2>
        <a:srgbClr val="E3492E"/>
      </a:accent2>
      <a:accent3>
        <a:srgbClr val="2A9AEE"/>
      </a:accent3>
      <a:accent4>
        <a:srgbClr val="ED8877"/>
      </a:accent4>
      <a:accent5>
        <a:srgbClr val="4BACC6"/>
      </a:accent5>
      <a:accent6>
        <a:srgbClr val="646464"/>
      </a:accent6>
      <a:hlink>
        <a:srgbClr val="0F72BD"/>
      </a:hlink>
      <a:folHlink>
        <a:srgbClr val="E3492E"/>
      </a:folHlink>
    </a:clrScheme>
    <a:fontScheme name="EuroVR2016">
      <a:majorFont>
        <a:latin typeface="Myriad Pro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712</TotalTime>
  <Words>274</Words>
  <Application>Microsoft Office PowerPoint</Application>
  <PresentationFormat>Custom</PresentationFormat>
  <Paragraphs>26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Myriad Pro</vt:lpstr>
      <vt:lpstr>TrebuchetMS</vt:lpstr>
      <vt:lpstr>Office Theme</vt:lpstr>
      <vt:lpstr>Title (one line max)</vt:lpstr>
    </vt:vector>
  </TitlesOfParts>
  <Company>yes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homer simpson</dc:creator>
  <cp:lastModifiedBy>Evi Brousta</cp:lastModifiedBy>
  <cp:revision>58</cp:revision>
  <dcterms:created xsi:type="dcterms:W3CDTF">2014-07-03T10:22:34Z</dcterms:created>
  <dcterms:modified xsi:type="dcterms:W3CDTF">2016-06-14T12:37:10Z</dcterms:modified>
</cp:coreProperties>
</file>