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30275213" cy="42811700"/>
  <p:notesSz cx="6858000" cy="9144000"/>
  <p:defaultTextStyle>
    <a:defPPr>
      <a:defRPr lang="en-US"/>
    </a:defPPr>
    <a:lvl1pPr marL="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4771"/>
    <a:srgbClr val="2EC3E8"/>
    <a:srgbClr val="447695"/>
    <a:srgbClr val="CC3300"/>
    <a:srgbClr val="6699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" d="100"/>
          <a:sy n="20" d="100"/>
        </p:scale>
        <p:origin x="1206" y="-900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79"/>
            <a:ext cx="25733931" cy="9176767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3"/>
            <a:ext cx="21192649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51FF-E1AC-5C43-99E3-14CC9C6F0C85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824E-95B7-6143-BC3C-392C92942BB8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2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51FF-E1AC-5C43-99E3-14CC9C6F0C85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824E-95B7-6143-BC3C-392C92942BB8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2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56"/>
            <a:ext cx="6811923" cy="36528687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56"/>
            <a:ext cx="19931182" cy="36528687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51FF-E1AC-5C43-99E3-14CC9C6F0C85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824E-95B7-6143-BC3C-392C92942BB8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51FF-E1AC-5C43-99E3-14CC9C6F0C85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824E-95B7-6143-BC3C-392C92942BB8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2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85"/>
            <a:ext cx="25733931" cy="850287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7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3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5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67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51FF-E1AC-5C43-99E3-14CC9C6F0C85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824E-95B7-6143-BC3C-392C92942BB8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0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00"/>
            <a:ext cx="13371552" cy="28253743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00"/>
            <a:ext cx="13371552" cy="28253743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51FF-E1AC-5C43-99E3-14CC9C6F0C85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824E-95B7-6143-BC3C-392C92942BB8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4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5"/>
            <a:ext cx="13376810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89" y="9583085"/>
            <a:ext cx="13382065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89" y="13576859"/>
            <a:ext cx="13382065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51FF-E1AC-5C43-99E3-14CC9C6F0C85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824E-95B7-6143-BC3C-392C92942BB8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8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51FF-E1AC-5C43-99E3-14CC9C6F0C85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824E-95B7-6143-BC3C-392C92942BB8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2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51FF-E1AC-5C43-99E3-14CC9C6F0C85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824E-95B7-6143-BC3C-392C92942BB8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8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3" y="1704540"/>
            <a:ext cx="9960336" cy="72542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43"/>
            <a:ext cx="16924685" cy="3653860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3" y="8958748"/>
            <a:ext cx="9960336" cy="29284395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51FF-E1AC-5C43-99E3-14CC9C6F0C85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824E-95B7-6143-BC3C-392C92942BB8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4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0"/>
            <a:ext cx="18165128" cy="353791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5"/>
            <a:ext cx="18165128" cy="25687020"/>
          </a:xfrm>
        </p:spPr>
        <p:txBody>
          <a:bodyPr/>
          <a:lstStyle>
            <a:lvl1pPr marL="0" indent="0">
              <a:buNone/>
              <a:defRPr sz="14600"/>
            </a:lvl1pPr>
            <a:lvl2pPr marL="2088170" indent="0">
              <a:buNone/>
              <a:defRPr sz="12800"/>
            </a:lvl2pPr>
            <a:lvl3pPr marL="4176339" indent="0">
              <a:buNone/>
              <a:defRPr sz="11000"/>
            </a:lvl3pPr>
            <a:lvl4pPr marL="6264509" indent="0">
              <a:buNone/>
              <a:defRPr sz="9100"/>
            </a:lvl4pPr>
            <a:lvl5pPr marL="8352678" indent="0">
              <a:buNone/>
              <a:defRPr sz="9100"/>
            </a:lvl5pPr>
            <a:lvl6pPr marL="10440848" indent="0">
              <a:buNone/>
              <a:defRPr sz="9100"/>
            </a:lvl6pPr>
            <a:lvl7pPr marL="12529017" indent="0">
              <a:buNone/>
              <a:defRPr sz="9100"/>
            </a:lvl7pPr>
            <a:lvl8pPr marL="14617187" indent="0">
              <a:buNone/>
              <a:defRPr sz="9100"/>
            </a:lvl8pPr>
            <a:lvl9pPr marL="16705356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6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51FF-E1AC-5C43-99E3-14CC9C6F0C85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824E-95B7-6143-BC3C-392C92942BB8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8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  <a:prstGeom prst="rect">
            <a:avLst/>
          </a:prstGeom>
        </p:spPr>
        <p:txBody>
          <a:bodyPr vert="horz" lIns="417634" tIns="208817" rIns="417634" bIns="208817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00"/>
            <a:ext cx="27247692" cy="28253743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151FF-E1AC-5C43-99E3-14CC9C6F0C85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06"/>
            <a:ext cx="9587151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1824E-95B7-6143-BC3C-392C92942BB8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4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8170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75093" y="2838657"/>
            <a:ext cx="2525865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3000" b="1" dirty="0" smtClean="0">
                <a:solidFill>
                  <a:srgbClr val="2EC3E8"/>
                </a:solidFill>
                <a:latin typeface="Arial"/>
                <a:cs typeface="Arial"/>
              </a:rPr>
              <a:t>Title </a:t>
            </a:r>
            <a:r>
              <a:rPr lang="en-US" sz="13000" b="1" dirty="0" smtClean="0">
                <a:solidFill>
                  <a:srgbClr val="447695"/>
                </a:solidFill>
                <a:latin typeface="Arial"/>
                <a:cs typeface="Arial"/>
              </a:rPr>
              <a:t>   </a:t>
            </a:r>
            <a:endParaRPr lang="it-IT" sz="13000" b="1" dirty="0">
              <a:solidFill>
                <a:srgbClr val="447695"/>
              </a:solidFill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982425" y="6082112"/>
            <a:ext cx="25651326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6500" dirty="0" err="1" smtClean="0">
                <a:solidFill>
                  <a:srgbClr val="074771"/>
                </a:solidFill>
                <a:latin typeface="Arial"/>
                <a:cs typeface="Arial"/>
              </a:rPr>
              <a:t>Lorem</a:t>
            </a:r>
            <a:r>
              <a:rPr lang="it-IT" sz="6500" dirty="0" smtClean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ipsum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dolor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sit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amet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,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consectetuer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adipiscing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elit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.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Aenean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commodo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ligula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eget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dolor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.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Aenean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massa.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Cum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sociis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natoque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penatibus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et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magnis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dis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parturient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montes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,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nascetur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ridiculus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mus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.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Donec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quam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felis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,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ultricies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nec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,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pellentesque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eu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,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pretium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quis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,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sem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. Nulla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consequat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massa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quis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enim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.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Donec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pede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justo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,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fringilla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vel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,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aliquet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nec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,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vulputate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eget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,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arcu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. In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enim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justo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,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rhoncus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ut,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imperdiet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a,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venenatis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 vitae, </a:t>
            </a:r>
            <a:r>
              <a:rPr lang="it-IT" sz="6500" dirty="0" err="1">
                <a:solidFill>
                  <a:srgbClr val="074771"/>
                </a:solidFill>
                <a:latin typeface="Arial"/>
                <a:cs typeface="Arial"/>
              </a:rPr>
              <a:t>justo</a:t>
            </a:r>
            <a:r>
              <a:rPr lang="it-IT" sz="6500" dirty="0">
                <a:solidFill>
                  <a:srgbClr val="074771"/>
                </a:solidFill>
                <a:latin typeface="Arial"/>
                <a:cs typeface="Arial"/>
              </a:rPr>
              <a:t>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7778" y="38944628"/>
            <a:ext cx="14188017" cy="3585309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6084718" y="1106905"/>
            <a:ext cx="10577261" cy="387798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logo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069428" y="40029108"/>
            <a:ext cx="111171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b="1" dirty="0" smtClean="0">
                <a:solidFill>
                  <a:srgbClr val="074771"/>
                </a:solidFill>
              </a:rPr>
              <a:t>Lecco, </a:t>
            </a:r>
            <a:r>
              <a:rPr lang="it-IT" sz="7200" b="1" dirty="0" err="1" smtClean="0">
                <a:solidFill>
                  <a:srgbClr val="074771"/>
                </a:solidFill>
              </a:rPr>
              <a:t>Italy</a:t>
            </a:r>
            <a:endParaRPr lang="it-IT" sz="7200" b="1" dirty="0">
              <a:solidFill>
                <a:srgbClr val="074771"/>
              </a:solidFill>
            </a:endParaRPr>
          </a:p>
          <a:p>
            <a:r>
              <a:rPr lang="it-IT" sz="7200" b="1" dirty="0" smtClean="0">
                <a:solidFill>
                  <a:srgbClr val="074771"/>
                </a:solidFill>
              </a:rPr>
              <a:t>15-16 </a:t>
            </a:r>
            <a:r>
              <a:rPr lang="it-IT" sz="7200" b="1" dirty="0" err="1" smtClean="0">
                <a:solidFill>
                  <a:srgbClr val="074771"/>
                </a:solidFill>
              </a:rPr>
              <a:t>October</a:t>
            </a:r>
            <a:r>
              <a:rPr lang="it-IT" sz="7200" b="1" dirty="0" smtClean="0">
                <a:solidFill>
                  <a:srgbClr val="074771"/>
                </a:solidFill>
              </a:rPr>
              <a:t> 2015</a:t>
            </a:r>
            <a:endParaRPr lang="it-IT" sz="7200" b="1" dirty="0">
              <a:solidFill>
                <a:srgbClr val="0747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6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95</Words>
  <Application>Microsoft Office PowerPoint</Application>
  <PresentationFormat>Personalizzato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Presentazione standard di PowerPoint</vt:lpstr>
    </vt:vector>
  </TitlesOfParts>
  <Company>yes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homer simpson</dc:creator>
  <cp:lastModifiedBy>claudia redaelli</cp:lastModifiedBy>
  <cp:revision>34</cp:revision>
  <dcterms:created xsi:type="dcterms:W3CDTF">2014-07-03T10:22:34Z</dcterms:created>
  <dcterms:modified xsi:type="dcterms:W3CDTF">2015-07-20T12:51:38Z</dcterms:modified>
</cp:coreProperties>
</file>